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4"/>
  </p:handoutMasterIdLst>
  <p:sldIdLst>
    <p:sldId id="276" r:id="rId2"/>
    <p:sldId id="258" r:id="rId3"/>
    <p:sldId id="259" r:id="rId4"/>
    <p:sldId id="267" r:id="rId5"/>
    <p:sldId id="283" r:id="rId6"/>
    <p:sldId id="260" r:id="rId7"/>
    <p:sldId id="268" r:id="rId8"/>
    <p:sldId id="261" r:id="rId9"/>
    <p:sldId id="263" r:id="rId10"/>
    <p:sldId id="269" r:id="rId11"/>
    <p:sldId id="264" r:id="rId12"/>
    <p:sldId id="284" r:id="rId13"/>
    <p:sldId id="266" r:id="rId14"/>
    <p:sldId id="270" r:id="rId15"/>
    <p:sldId id="265" r:id="rId16"/>
    <p:sldId id="271" r:id="rId17"/>
    <p:sldId id="286" r:id="rId18"/>
    <p:sldId id="287" r:id="rId19"/>
    <p:sldId id="273" r:id="rId20"/>
    <p:sldId id="272" r:id="rId21"/>
    <p:sldId id="288" r:id="rId22"/>
    <p:sldId id="274" r:id="rId23"/>
    <p:sldId id="277" r:id="rId24"/>
    <p:sldId id="289" r:id="rId25"/>
    <p:sldId id="275" r:id="rId26"/>
    <p:sldId id="285" r:id="rId27"/>
    <p:sldId id="278" r:id="rId28"/>
    <p:sldId id="280" r:id="rId29"/>
    <p:sldId id="281" r:id="rId30"/>
    <p:sldId id="282" r:id="rId31"/>
    <p:sldId id="279" r:id="rId32"/>
    <p:sldId id="290" r:id="rId33"/>
  </p:sldIdLst>
  <p:sldSz cx="9144000" cy="6858000" type="screen4x3"/>
  <p:notesSz cx="6881813" cy="100028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FB2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varScale="1">
        <p:scale>
          <a:sx n="75" d="100"/>
          <a:sy n="75" d="100"/>
        </p:scale>
        <p:origin x="-100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78929-48A6-4C37-9390-66F8E9E338C5}" type="doc">
      <dgm:prSet loTypeId="urn:microsoft.com/office/officeart/2005/8/layout/vProcess5" loCatId="process" qsTypeId="urn:microsoft.com/office/officeart/2005/8/quickstyle/3d1" qsCatId="3D" csTypeId="urn:microsoft.com/office/officeart/2005/8/colors/colorful5" csCatId="colorful" phldr="1"/>
      <dgm:spPr/>
    </dgm:pt>
    <dgm:pt modelId="{3FEA3886-F596-45A4-A596-924E152E00B8}">
      <dgm:prSet phldrT="[Testo]"/>
      <dgm:spPr/>
      <dgm:t>
        <a:bodyPr/>
        <a:lstStyle/>
        <a:p>
          <a:r>
            <a:rPr lang="it-IT" dirty="0" smtClean="0"/>
            <a:t>TRATTATI </a:t>
          </a:r>
          <a:r>
            <a:rPr lang="it-IT" dirty="0" err="1" smtClean="0"/>
            <a:t>DI</a:t>
          </a:r>
          <a:r>
            <a:rPr lang="it-IT" dirty="0" smtClean="0"/>
            <a:t> PACE PRIMA GUERRA MONDIALE</a:t>
          </a:r>
          <a:endParaRPr lang="it-IT" dirty="0"/>
        </a:p>
      </dgm:t>
    </dgm:pt>
    <dgm:pt modelId="{5742D67A-AEF6-4FE8-8845-715A53B9DF72}" type="parTrans" cxnId="{59448C8C-5CC1-45B9-BF14-2668472C1A86}">
      <dgm:prSet/>
      <dgm:spPr/>
      <dgm:t>
        <a:bodyPr/>
        <a:lstStyle/>
        <a:p>
          <a:endParaRPr lang="it-IT"/>
        </a:p>
      </dgm:t>
    </dgm:pt>
    <dgm:pt modelId="{902A1245-D4A1-409C-964D-8AF97EF4F126}" type="sibTrans" cxnId="{59448C8C-5CC1-45B9-BF14-2668472C1A86}">
      <dgm:prSet/>
      <dgm:spPr/>
      <dgm:t>
        <a:bodyPr/>
        <a:lstStyle/>
        <a:p>
          <a:endParaRPr lang="it-IT"/>
        </a:p>
      </dgm:t>
    </dgm:pt>
    <dgm:pt modelId="{D1968F9F-00B6-4B1C-9B7F-EF0E3EEBB8E5}">
      <dgm:prSet phldrT="[Testo]"/>
      <dgm:spPr/>
      <dgm:t>
        <a:bodyPr/>
        <a:lstStyle/>
        <a:p>
          <a:r>
            <a:rPr lang="it-IT" dirty="0" smtClean="0"/>
            <a:t>DURE CONSEGUENZE IMPOSTE ALLA GERMANIA</a:t>
          </a:r>
          <a:endParaRPr lang="it-IT" dirty="0"/>
        </a:p>
      </dgm:t>
    </dgm:pt>
    <dgm:pt modelId="{99123EF0-41CD-4118-B078-F4133C52A5FE}" type="parTrans" cxnId="{31A7C863-AA6F-4907-801A-CEA305491A79}">
      <dgm:prSet/>
      <dgm:spPr/>
      <dgm:t>
        <a:bodyPr/>
        <a:lstStyle/>
        <a:p>
          <a:endParaRPr lang="it-IT"/>
        </a:p>
      </dgm:t>
    </dgm:pt>
    <dgm:pt modelId="{CED743F7-9F59-41FE-9F88-49EBEB21492B}" type="sibTrans" cxnId="{31A7C863-AA6F-4907-801A-CEA305491A79}">
      <dgm:prSet/>
      <dgm:spPr/>
      <dgm:t>
        <a:bodyPr/>
        <a:lstStyle/>
        <a:p>
          <a:endParaRPr lang="it-IT"/>
        </a:p>
      </dgm:t>
    </dgm:pt>
    <dgm:pt modelId="{254D9052-3326-4A31-A186-61295E7D3901}">
      <dgm:prSet phldrT="[Testo]"/>
      <dgm:spPr/>
      <dgm:t>
        <a:bodyPr/>
        <a:lstStyle/>
        <a:p>
          <a:r>
            <a:rPr lang="it-IT" dirty="0" smtClean="0"/>
            <a:t>CONSEGUENZE DELLA CRISI ECONOMICA 1929</a:t>
          </a:r>
          <a:endParaRPr lang="it-IT" dirty="0"/>
        </a:p>
      </dgm:t>
    </dgm:pt>
    <dgm:pt modelId="{73EB55FD-AA77-474E-A084-A533648881BA}" type="parTrans" cxnId="{297C0F4A-A19D-44E9-882A-0896C91B1812}">
      <dgm:prSet/>
      <dgm:spPr/>
      <dgm:t>
        <a:bodyPr/>
        <a:lstStyle/>
        <a:p>
          <a:endParaRPr lang="it-IT"/>
        </a:p>
      </dgm:t>
    </dgm:pt>
    <dgm:pt modelId="{0BCBE572-7485-4B72-B180-5F4D348023E3}" type="sibTrans" cxnId="{297C0F4A-A19D-44E9-882A-0896C91B1812}">
      <dgm:prSet/>
      <dgm:spPr/>
      <dgm:t>
        <a:bodyPr/>
        <a:lstStyle/>
        <a:p>
          <a:endParaRPr lang="it-IT"/>
        </a:p>
      </dgm:t>
    </dgm:pt>
    <dgm:pt modelId="{47BFB7A6-937D-4B33-8385-8E26B05CD925}">
      <dgm:prSet/>
      <dgm:spPr/>
      <dgm:t>
        <a:bodyPr/>
        <a:lstStyle/>
        <a:p>
          <a:r>
            <a:rPr lang="it-IT" dirty="0" smtClean="0"/>
            <a:t>DEBOLEZZA SOCIETA’ DELLE  NAZIONI INCAPACI </a:t>
          </a:r>
          <a:r>
            <a:rPr lang="it-IT" dirty="0" err="1" smtClean="0"/>
            <a:t>DI</a:t>
          </a:r>
          <a:r>
            <a:rPr lang="it-IT" dirty="0" smtClean="0"/>
            <a:t> FAR RISPETTARE LE CLAUSOLE DEI TRATTATI</a:t>
          </a:r>
          <a:endParaRPr lang="it-IT" dirty="0"/>
        </a:p>
      </dgm:t>
    </dgm:pt>
    <dgm:pt modelId="{1C7D7414-62C7-4139-BE3C-D6AAF6173988}" type="parTrans" cxnId="{A1093EAB-B64D-4318-A43D-FC3C018FC734}">
      <dgm:prSet/>
      <dgm:spPr/>
      <dgm:t>
        <a:bodyPr/>
        <a:lstStyle/>
        <a:p>
          <a:endParaRPr lang="it-IT"/>
        </a:p>
      </dgm:t>
    </dgm:pt>
    <dgm:pt modelId="{68C2A04C-D746-478E-9432-324568320F51}" type="sibTrans" cxnId="{A1093EAB-B64D-4318-A43D-FC3C018FC734}">
      <dgm:prSet/>
      <dgm:spPr/>
      <dgm:t>
        <a:bodyPr/>
        <a:lstStyle/>
        <a:p>
          <a:endParaRPr lang="it-IT"/>
        </a:p>
      </dgm:t>
    </dgm:pt>
    <dgm:pt modelId="{4746CC55-D33F-4DCC-A79D-1DC500B014F0}">
      <dgm:prSet/>
      <dgm:spPr/>
      <dgm:t>
        <a:bodyPr/>
        <a:lstStyle/>
        <a:p>
          <a:r>
            <a:rPr lang="it-IT" dirty="0" smtClean="0"/>
            <a:t>FAVORISCONO LA DIFFUSIONE </a:t>
          </a:r>
          <a:r>
            <a:rPr lang="it-IT" dirty="0" err="1" smtClean="0"/>
            <a:t>DI</a:t>
          </a:r>
          <a:r>
            <a:rPr lang="it-IT" dirty="0" smtClean="0"/>
            <a:t> UNO SPIRITO </a:t>
          </a:r>
          <a:r>
            <a:rPr lang="it-IT" dirty="0" err="1" smtClean="0"/>
            <a:t>DI</a:t>
          </a:r>
          <a:r>
            <a:rPr lang="it-IT" dirty="0" smtClean="0"/>
            <a:t> RIVALSA IN GERMANIA</a:t>
          </a:r>
          <a:endParaRPr lang="it-IT" dirty="0"/>
        </a:p>
      </dgm:t>
    </dgm:pt>
    <dgm:pt modelId="{29826C81-6491-4AAD-B817-F60CC64949BF}" type="parTrans" cxnId="{0CCD7596-35D0-422A-81F9-05DE682D1013}">
      <dgm:prSet/>
      <dgm:spPr/>
      <dgm:t>
        <a:bodyPr/>
        <a:lstStyle/>
        <a:p>
          <a:endParaRPr lang="it-IT"/>
        </a:p>
      </dgm:t>
    </dgm:pt>
    <dgm:pt modelId="{CBDE3D9C-14FD-4A67-8CB6-C338E8452394}" type="sibTrans" cxnId="{0CCD7596-35D0-422A-81F9-05DE682D1013}">
      <dgm:prSet/>
      <dgm:spPr/>
      <dgm:t>
        <a:bodyPr/>
        <a:lstStyle/>
        <a:p>
          <a:endParaRPr lang="it-IT"/>
        </a:p>
      </dgm:t>
    </dgm:pt>
    <dgm:pt modelId="{E2B84DF5-0448-45AA-A5A5-91D32FE079F7}" type="pres">
      <dgm:prSet presAssocID="{3DD78929-48A6-4C37-9390-66F8E9E338C5}" presName="outerComposite" presStyleCnt="0">
        <dgm:presLayoutVars>
          <dgm:chMax val="5"/>
          <dgm:dir/>
          <dgm:resizeHandles val="exact"/>
        </dgm:presLayoutVars>
      </dgm:prSet>
      <dgm:spPr/>
    </dgm:pt>
    <dgm:pt modelId="{FE10445D-AA19-4831-8669-B537583D1266}" type="pres">
      <dgm:prSet presAssocID="{3DD78929-48A6-4C37-9390-66F8E9E338C5}" presName="dummyMaxCanvas" presStyleCnt="0">
        <dgm:presLayoutVars/>
      </dgm:prSet>
      <dgm:spPr/>
    </dgm:pt>
    <dgm:pt modelId="{3675F8AA-86CA-4C7F-BC60-483595E97140}" type="pres">
      <dgm:prSet presAssocID="{3DD78929-48A6-4C37-9390-66F8E9E338C5}" presName="FiveNodes_1" presStyleLbl="node1" presStyleIdx="0" presStyleCnt="5">
        <dgm:presLayoutVars>
          <dgm:bulletEnabled val="1"/>
        </dgm:presLayoutVars>
      </dgm:prSet>
      <dgm:spPr/>
      <dgm:t>
        <a:bodyPr/>
        <a:lstStyle/>
        <a:p>
          <a:endParaRPr lang="it-IT"/>
        </a:p>
      </dgm:t>
    </dgm:pt>
    <dgm:pt modelId="{EF069A29-1C3E-4002-9017-BB8DD703A8F3}" type="pres">
      <dgm:prSet presAssocID="{3DD78929-48A6-4C37-9390-66F8E9E338C5}" presName="FiveNodes_2" presStyleLbl="node1" presStyleIdx="1" presStyleCnt="5">
        <dgm:presLayoutVars>
          <dgm:bulletEnabled val="1"/>
        </dgm:presLayoutVars>
      </dgm:prSet>
      <dgm:spPr/>
      <dgm:t>
        <a:bodyPr/>
        <a:lstStyle/>
        <a:p>
          <a:endParaRPr lang="it-IT"/>
        </a:p>
      </dgm:t>
    </dgm:pt>
    <dgm:pt modelId="{672044FD-CD3D-4532-B0D4-F20B8CA80BB3}" type="pres">
      <dgm:prSet presAssocID="{3DD78929-48A6-4C37-9390-66F8E9E338C5}" presName="FiveNodes_3" presStyleLbl="node1" presStyleIdx="2" presStyleCnt="5">
        <dgm:presLayoutVars>
          <dgm:bulletEnabled val="1"/>
        </dgm:presLayoutVars>
      </dgm:prSet>
      <dgm:spPr/>
      <dgm:t>
        <a:bodyPr/>
        <a:lstStyle/>
        <a:p>
          <a:endParaRPr lang="it-IT"/>
        </a:p>
      </dgm:t>
    </dgm:pt>
    <dgm:pt modelId="{0CB100EE-3A8D-47A9-810C-1C907F34B825}" type="pres">
      <dgm:prSet presAssocID="{3DD78929-48A6-4C37-9390-66F8E9E338C5}" presName="FiveNodes_4" presStyleLbl="node1" presStyleIdx="3" presStyleCnt="5">
        <dgm:presLayoutVars>
          <dgm:bulletEnabled val="1"/>
        </dgm:presLayoutVars>
      </dgm:prSet>
      <dgm:spPr/>
      <dgm:t>
        <a:bodyPr/>
        <a:lstStyle/>
        <a:p>
          <a:endParaRPr lang="it-IT"/>
        </a:p>
      </dgm:t>
    </dgm:pt>
    <dgm:pt modelId="{9DA86C47-FF82-4D4D-998C-3D39D4EA1158}" type="pres">
      <dgm:prSet presAssocID="{3DD78929-48A6-4C37-9390-66F8E9E338C5}" presName="FiveNodes_5" presStyleLbl="node1" presStyleIdx="4" presStyleCnt="5">
        <dgm:presLayoutVars>
          <dgm:bulletEnabled val="1"/>
        </dgm:presLayoutVars>
      </dgm:prSet>
      <dgm:spPr/>
      <dgm:t>
        <a:bodyPr/>
        <a:lstStyle/>
        <a:p>
          <a:endParaRPr lang="it-IT"/>
        </a:p>
      </dgm:t>
    </dgm:pt>
    <dgm:pt modelId="{215BBE68-B5F2-44BC-A963-C127C55DF917}" type="pres">
      <dgm:prSet presAssocID="{3DD78929-48A6-4C37-9390-66F8E9E338C5}" presName="FiveConn_1-2" presStyleLbl="fgAccFollowNode1" presStyleIdx="0" presStyleCnt="4">
        <dgm:presLayoutVars>
          <dgm:bulletEnabled val="1"/>
        </dgm:presLayoutVars>
      </dgm:prSet>
      <dgm:spPr/>
      <dgm:t>
        <a:bodyPr/>
        <a:lstStyle/>
        <a:p>
          <a:endParaRPr lang="it-IT"/>
        </a:p>
      </dgm:t>
    </dgm:pt>
    <dgm:pt modelId="{552D38D1-1A67-4489-8CFF-F8B1052FAF38}" type="pres">
      <dgm:prSet presAssocID="{3DD78929-48A6-4C37-9390-66F8E9E338C5}" presName="FiveConn_2-3" presStyleLbl="fgAccFollowNode1" presStyleIdx="1" presStyleCnt="4">
        <dgm:presLayoutVars>
          <dgm:bulletEnabled val="1"/>
        </dgm:presLayoutVars>
      </dgm:prSet>
      <dgm:spPr/>
      <dgm:t>
        <a:bodyPr/>
        <a:lstStyle/>
        <a:p>
          <a:endParaRPr lang="it-IT"/>
        </a:p>
      </dgm:t>
    </dgm:pt>
    <dgm:pt modelId="{5A4F65EA-4DBC-4E59-B2A7-24EB2F2054F9}" type="pres">
      <dgm:prSet presAssocID="{3DD78929-48A6-4C37-9390-66F8E9E338C5}" presName="FiveConn_3-4" presStyleLbl="fgAccFollowNode1" presStyleIdx="2" presStyleCnt="4">
        <dgm:presLayoutVars>
          <dgm:bulletEnabled val="1"/>
        </dgm:presLayoutVars>
      </dgm:prSet>
      <dgm:spPr/>
      <dgm:t>
        <a:bodyPr/>
        <a:lstStyle/>
        <a:p>
          <a:endParaRPr lang="it-IT"/>
        </a:p>
      </dgm:t>
    </dgm:pt>
    <dgm:pt modelId="{6E659CA4-8C05-442B-98C0-0A048EBC59D9}" type="pres">
      <dgm:prSet presAssocID="{3DD78929-48A6-4C37-9390-66F8E9E338C5}" presName="FiveConn_4-5" presStyleLbl="fgAccFollowNode1" presStyleIdx="3" presStyleCnt="4">
        <dgm:presLayoutVars>
          <dgm:bulletEnabled val="1"/>
        </dgm:presLayoutVars>
      </dgm:prSet>
      <dgm:spPr/>
      <dgm:t>
        <a:bodyPr/>
        <a:lstStyle/>
        <a:p>
          <a:endParaRPr lang="it-IT"/>
        </a:p>
      </dgm:t>
    </dgm:pt>
    <dgm:pt modelId="{6302C5F5-A036-4821-9912-DD9FF5C745AD}" type="pres">
      <dgm:prSet presAssocID="{3DD78929-48A6-4C37-9390-66F8E9E338C5}" presName="FiveNodes_1_text" presStyleLbl="node1" presStyleIdx="4" presStyleCnt="5">
        <dgm:presLayoutVars>
          <dgm:bulletEnabled val="1"/>
        </dgm:presLayoutVars>
      </dgm:prSet>
      <dgm:spPr/>
      <dgm:t>
        <a:bodyPr/>
        <a:lstStyle/>
        <a:p>
          <a:endParaRPr lang="it-IT"/>
        </a:p>
      </dgm:t>
    </dgm:pt>
    <dgm:pt modelId="{B77D2F73-B3E3-42E3-96E5-83CBCB242A45}" type="pres">
      <dgm:prSet presAssocID="{3DD78929-48A6-4C37-9390-66F8E9E338C5}" presName="FiveNodes_2_text" presStyleLbl="node1" presStyleIdx="4" presStyleCnt="5">
        <dgm:presLayoutVars>
          <dgm:bulletEnabled val="1"/>
        </dgm:presLayoutVars>
      </dgm:prSet>
      <dgm:spPr/>
      <dgm:t>
        <a:bodyPr/>
        <a:lstStyle/>
        <a:p>
          <a:endParaRPr lang="it-IT"/>
        </a:p>
      </dgm:t>
    </dgm:pt>
    <dgm:pt modelId="{DC36F80B-D95C-4E9B-B236-676446A2C5B5}" type="pres">
      <dgm:prSet presAssocID="{3DD78929-48A6-4C37-9390-66F8E9E338C5}" presName="FiveNodes_3_text" presStyleLbl="node1" presStyleIdx="4" presStyleCnt="5">
        <dgm:presLayoutVars>
          <dgm:bulletEnabled val="1"/>
        </dgm:presLayoutVars>
      </dgm:prSet>
      <dgm:spPr/>
      <dgm:t>
        <a:bodyPr/>
        <a:lstStyle/>
        <a:p>
          <a:endParaRPr lang="it-IT"/>
        </a:p>
      </dgm:t>
    </dgm:pt>
    <dgm:pt modelId="{80E94AEF-2FB3-46CC-BCCF-4A69C6EB7D11}" type="pres">
      <dgm:prSet presAssocID="{3DD78929-48A6-4C37-9390-66F8E9E338C5}" presName="FiveNodes_4_text" presStyleLbl="node1" presStyleIdx="4" presStyleCnt="5">
        <dgm:presLayoutVars>
          <dgm:bulletEnabled val="1"/>
        </dgm:presLayoutVars>
      </dgm:prSet>
      <dgm:spPr/>
      <dgm:t>
        <a:bodyPr/>
        <a:lstStyle/>
        <a:p>
          <a:endParaRPr lang="it-IT"/>
        </a:p>
      </dgm:t>
    </dgm:pt>
    <dgm:pt modelId="{99D50F69-EF8F-4809-95CB-7C0E81E45006}" type="pres">
      <dgm:prSet presAssocID="{3DD78929-48A6-4C37-9390-66F8E9E338C5}" presName="FiveNodes_5_text" presStyleLbl="node1" presStyleIdx="4" presStyleCnt="5">
        <dgm:presLayoutVars>
          <dgm:bulletEnabled val="1"/>
        </dgm:presLayoutVars>
      </dgm:prSet>
      <dgm:spPr/>
      <dgm:t>
        <a:bodyPr/>
        <a:lstStyle/>
        <a:p>
          <a:endParaRPr lang="it-IT"/>
        </a:p>
      </dgm:t>
    </dgm:pt>
  </dgm:ptLst>
  <dgm:cxnLst>
    <dgm:cxn modelId="{99A90578-8B28-4724-AACC-32C24E3A09F8}" type="presOf" srcId="{3FEA3886-F596-45A4-A596-924E152E00B8}" destId="{6302C5F5-A036-4821-9912-DD9FF5C745AD}" srcOrd="1" destOrd="0" presId="urn:microsoft.com/office/officeart/2005/8/layout/vProcess5"/>
    <dgm:cxn modelId="{A1093EAB-B64D-4318-A43D-FC3C018FC734}" srcId="{3DD78929-48A6-4C37-9390-66F8E9E338C5}" destId="{47BFB7A6-937D-4B33-8385-8E26B05CD925}" srcOrd="3" destOrd="0" parTransId="{1C7D7414-62C7-4139-BE3C-D6AAF6173988}" sibTransId="{68C2A04C-D746-478E-9432-324568320F51}"/>
    <dgm:cxn modelId="{B3AD9E71-2795-4B37-8CF7-6F447D275B48}" type="presOf" srcId="{68C2A04C-D746-478E-9432-324568320F51}" destId="{6E659CA4-8C05-442B-98C0-0A048EBC59D9}" srcOrd="0" destOrd="0" presId="urn:microsoft.com/office/officeart/2005/8/layout/vProcess5"/>
    <dgm:cxn modelId="{59448C8C-5CC1-45B9-BF14-2668472C1A86}" srcId="{3DD78929-48A6-4C37-9390-66F8E9E338C5}" destId="{3FEA3886-F596-45A4-A596-924E152E00B8}" srcOrd="0" destOrd="0" parTransId="{5742D67A-AEF6-4FE8-8845-715A53B9DF72}" sibTransId="{902A1245-D4A1-409C-964D-8AF97EF4F126}"/>
    <dgm:cxn modelId="{990A22C8-AFD2-4C59-A78F-E9F82D42328F}" type="presOf" srcId="{3DD78929-48A6-4C37-9390-66F8E9E338C5}" destId="{E2B84DF5-0448-45AA-A5A5-91D32FE079F7}" srcOrd="0" destOrd="0" presId="urn:microsoft.com/office/officeart/2005/8/layout/vProcess5"/>
    <dgm:cxn modelId="{8C3EBA33-B2D1-480E-B709-798C6C431012}" type="presOf" srcId="{D1968F9F-00B6-4B1C-9B7F-EF0E3EEBB8E5}" destId="{B77D2F73-B3E3-42E3-96E5-83CBCB242A45}" srcOrd="1" destOrd="0" presId="urn:microsoft.com/office/officeart/2005/8/layout/vProcess5"/>
    <dgm:cxn modelId="{61EA531D-37B9-4143-9F26-43FB8093696A}" type="presOf" srcId="{47BFB7A6-937D-4B33-8385-8E26B05CD925}" destId="{0CB100EE-3A8D-47A9-810C-1C907F34B825}" srcOrd="0" destOrd="0" presId="urn:microsoft.com/office/officeart/2005/8/layout/vProcess5"/>
    <dgm:cxn modelId="{6088E8F0-39B0-4845-A564-78B580B94908}" type="presOf" srcId="{47BFB7A6-937D-4B33-8385-8E26B05CD925}" destId="{80E94AEF-2FB3-46CC-BCCF-4A69C6EB7D11}" srcOrd="1" destOrd="0" presId="urn:microsoft.com/office/officeart/2005/8/layout/vProcess5"/>
    <dgm:cxn modelId="{03484500-4F8D-43C6-89C8-20026EE588EA}" type="presOf" srcId="{254D9052-3326-4A31-A186-61295E7D3901}" destId="{DC36F80B-D95C-4E9B-B236-676446A2C5B5}" srcOrd="1" destOrd="0" presId="urn:microsoft.com/office/officeart/2005/8/layout/vProcess5"/>
    <dgm:cxn modelId="{31A7C863-AA6F-4907-801A-CEA305491A79}" srcId="{3DD78929-48A6-4C37-9390-66F8E9E338C5}" destId="{D1968F9F-00B6-4B1C-9B7F-EF0E3EEBB8E5}" srcOrd="1" destOrd="0" parTransId="{99123EF0-41CD-4118-B078-F4133C52A5FE}" sibTransId="{CED743F7-9F59-41FE-9F88-49EBEB21492B}"/>
    <dgm:cxn modelId="{BA5E85DD-D75D-4E45-A5D5-72D82AE847CC}" type="presOf" srcId="{254D9052-3326-4A31-A186-61295E7D3901}" destId="{672044FD-CD3D-4532-B0D4-F20B8CA80BB3}" srcOrd="0" destOrd="0" presId="urn:microsoft.com/office/officeart/2005/8/layout/vProcess5"/>
    <dgm:cxn modelId="{6096E65D-0658-4140-87B6-CEA5C7EECD88}" type="presOf" srcId="{CED743F7-9F59-41FE-9F88-49EBEB21492B}" destId="{552D38D1-1A67-4489-8CFF-F8B1052FAF38}" srcOrd="0" destOrd="0" presId="urn:microsoft.com/office/officeart/2005/8/layout/vProcess5"/>
    <dgm:cxn modelId="{5C9F059C-A186-42D6-8F8B-226703601A1A}" type="presOf" srcId="{902A1245-D4A1-409C-964D-8AF97EF4F126}" destId="{215BBE68-B5F2-44BC-A963-C127C55DF917}" srcOrd="0" destOrd="0" presId="urn:microsoft.com/office/officeart/2005/8/layout/vProcess5"/>
    <dgm:cxn modelId="{78F36E14-AEBB-47AA-9610-C267C9971A16}" type="presOf" srcId="{4746CC55-D33F-4DCC-A79D-1DC500B014F0}" destId="{99D50F69-EF8F-4809-95CB-7C0E81E45006}" srcOrd="1" destOrd="0" presId="urn:microsoft.com/office/officeart/2005/8/layout/vProcess5"/>
    <dgm:cxn modelId="{0CCD7596-35D0-422A-81F9-05DE682D1013}" srcId="{3DD78929-48A6-4C37-9390-66F8E9E338C5}" destId="{4746CC55-D33F-4DCC-A79D-1DC500B014F0}" srcOrd="4" destOrd="0" parTransId="{29826C81-6491-4AAD-B817-F60CC64949BF}" sibTransId="{CBDE3D9C-14FD-4A67-8CB6-C338E8452394}"/>
    <dgm:cxn modelId="{1C979775-D66F-4F64-9C38-060EA949B78A}" type="presOf" srcId="{D1968F9F-00B6-4B1C-9B7F-EF0E3EEBB8E5}" destId="{EF069A29-1C3E-4002-9017-BB8DD703A8F3}" srcOrd="0" destOrd="0" presId="urn:microsoft.com/office/officeart/2005/8/layout/vProcess5"/>
    <dgm:cxn modelId="{297C0F4A-A19D-44E9-882A-0896C91B1812}" srcId="{3DD78929-48A6-4C37-9390-66F8E9E338C5}" destId="{254D9052-3326-4A31-A186-61295E7D3901}" srcOrd="2" destOrd="0" parTransId="{73EB55FD-AA77-474E-A084-A533648881BA}" sibTransId="{0BCBE572-7485-4B72-B180-5F4D348023E3}"/>
    <dgm:cxn modelId="{B1D3723A-B791-4C83-8C7D-53A144146868}" type="presOf" srcId="{4746CC55-D33F-4DCC-A79D-1DC500B014F0}" destId="{9DA86C47-FF82-4D4D-998C-3D39D4EA1158}" srcOrd="0" destOrd="0" presId="urn:microsoft.com/office/officeart/2005/8/layout/vProcess5"/>
    <dgm:cxn modelId="{5BA2F25E-3901-4A58-BE0D-F546C7AE9385}" type="presOf" srcId="{3FEA3886-F596-45A4-A596-924E152E00B8}" destId="{3675F8AA-86CA-4C7F-BC60-483595E97140}" srcOrd="0" destOrd="0" presId="urn:microsoft.com/office/officeart/2005/8/layout/vProcess5"/>
    <dgm:cxn modelId="{95F39973-17FC-4805-8198-86C2ADEAC763}" type="presOf" srcId="{0BCBE572-7485-4B72-B180-5F4D348023E3}" destId="{5A4F65EA-4DBC-4E59-B2A7-24EB2F2054F9}" srcOrd="0" destOrd="0" presId="urn:microsoft.com/office/officeart/2005/8/layout/vProcess5"/>
    <dgm:cxn modelId="{11BB8015-788B-437B-BDAC-8FD33BEC8026}" type="presParOf" srcId="{E2B84DF5-0448-45AA-A5A5-91D32FE079F7}" destId="{FE10445D-AA19-4831-8669-B537583D1266}" srcOrd="0" destOrd="0" presId="urn:microsoft.com/office/officeart/2005/8/layout/vProcess5"/>
    <dgm:cxn modelId="{31D022D7-1559-4D84-ACB9-08DAED327E3E}" type="presParOf" srcId="{E2B84DF5-0448-45AA-A5A5-91D32FE079F7}" destId="{3675F8AA-86CA-4C7F-BC60-483595E97140}" srcOrd="1" destOrd="0" presId="urn:microsoft.com/office/officeart/2005/8/layout/vProcess5"/>
    <dgm:cxn modelId="{FD351AD2-963E-41FE-99E1-4D5B0A4A8A2F}" type="presParOf" srcId="{E2B84DF5-0448-45AA-A5A5-91D32FE079F7}" destId="{EF069A29-1C3E-4002-9017-BB8DD703A8F3}" srcOrd="2" destOrd="0" presId="urn:microsoft.com/office/officeart/2005/8/layout/vProcess5"/>
    <dgm:cxn modelId="{D8B955EC-5C87-40C5-9AD1-B2D686E71ADE}" type="presParOf" srcId="{E2B84DF5-0448-45AA-A5A5-91D32FE079F7}" destId="{672044FD-CD3D-4532-B0D4-F20B8CA80BB3}" srcOrd="3" destOrd="0" presId="urn:microsoft.com/office/officeart/2005/8/layout/vProcess5"/>
    <dgm:cxn modelId="{37A02385-2CBB-4588-8E6E-3C7BDB625615}" type="presParOf" srcId="{E2B84DF5-0448-45AA-A5A5-91D32FE079F7}" destId="{0CB100EE-3A8D-47A9-810C-1C907F34B825}" srcOrd="4" destOrd="0" presId="urn:microsoft.com/office/officeart/2005/8/layout/vProcess5"/>
    <dgm:cxn modelId="{471387E4-D882-4377-B1B6-C86E307EEA27}" type="presParOf" srcId="{E2B84DF5-0448-45AA-A5A5-91D32FE079F7}" destId="{9DA86C47-FF82-4D4D-998C-3D39D4EA1158}" srcOrd="5" destOrd="0" presId="urn:microsoft.com/office/officeart/2005/8/layout/vProcess5"/>
    <dgm:cxn modelId="{65CFA7AF-24F0-4235-9765-298E93910F2C}" type="presParOf" srcId="{E2B84DF5-0448-45AA-A5A5-91D32FE079F7}" destId="{215BBE68-B5F2-44BC-A963-C127C55DF917}" srcOrd="6" destOrd="0" presId="urn:microsoft.com/office/officeart/2005/8/layout/vProcess5"/>
    <dgm:cxn modelId="{06408CC9-FD3B-4A40-AFAB-2F68AF19680E}" type="presParOf" srcId="{E2B84DF5-0448-45AA-A5A5-91D32FE079F7}" destId="{552D38D1-1A67-4489-8CFF-F8B1052FAF38}" srcOrd="7" destOrd="0" presId="urn:microsoft.com/office/officeart/2005/8/layout/vProcess5"/>
    <dgm:cxn modelId="{1FB74F4D-43C2-4AB6-A687-04154994A425}" type="presParOf" srcId="{E2B84DF5-0448-45AA-A5A5-91D32FE079F7}" destId="{5A4F65EA-4DBC-4E59-B2A7-24EB2F2054F9}" srcOrd="8" destOrd="0" presId="urn:microsoft.com/office/officeart/2005/8/layout/vProcess5"/>
    <dgm:cxn modelId="{39CF4A31-BF08-4F51-9972-D3220B8F3891}" type="presParOf" srcId="{E2B84DF5-0448-45AA-A5A5-91D32FE079F7}" destId="{6E659CA4-8C05-442B-98C0-0A048EBC59D9}" srcOrd="9" destOrd="0" presId="urn:microsoft.com/office/officeart/2005/8/layout/vProcess5"/>
    <dgm:cxn modelId="{BD201BCE-91D5-4D0E-9898-F4C5E246B7DB}" type="presParOf" srcId="{E2B84DF5-0448-45AA-A5A5-91D32FE079F7}" destId="{6302C5F5-A036-4821-9912-DD9FF5C745AD}" srcOrd="10" destOrd="0" presId="urn:microsoft.com/office/officeart/2005/8/layout/vProcess5"/>
    <dgm:cxn modelId="{969B852F-6EBA-45CE-8F7C-AAB3C063D42D}" type="presParOf" srcId="{E2B84DF5-0448-45AA-A5A5-91D32FE079F7}" destId="{B77D2F73-B3E3-42E3-96E5-83CBCB242A45}" srcOrd="11" destOrd="0" presId="urn:microsoft.com/office/officeart/2005/8/layout/vProcess5"/>
    <dgm:cxn modelId="{8BBD17F8-A19A-426F-972A-F3E4AC76ABBE}" type="presParOf" srcId="{E2B84DF5-0448-45AA-A5A5-91D32FE079F7}" destId="{DC36F80B-D95C-4E9B-B236-676446A2C5B5}" srcOrd="12" destOrd="0" presId="urn:microsoft.com/office/officeart/2005/8/layout/vProcess5"/>
    <dgm:cxn modelId="{5C18F63A-6B84-4BBA-9B3D-944414F9530E}" type="presParOf" srcId="{E2B84DF5-0448-45AA-A5A5-91D32FE079F7}" destId="{80E94AEF-2FB3-46CC-BCCF-4A69C6EB7D11}" srcOrd="13" destOrd="0" presId="urn:microsoft.com/office/officeart/2005/8/layout/vProcess5"/>
    <dgm:cxn modelId="{843B5DF5-DF38-402D-9BAB-157B09604CE9}" type="presParOf" srcId="{E2B84DF5-0448-45AA-A5A5-91D32FE079F7}" destId="{99D50F69-EF8F-4809-95CB-7C0E81E45006}" srcOrd="14"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F488F5-AEFF-47C1-8BC0-87B1E93C7D41}" type="doc">
      <dgm:prSet loTypeId="urn:microsoft.com/office/officeart/2005/8/layout/hierarchy2" loCatId="hierarchy" qsTypeId="urn:microsoft.com/office/officeart/2005/8/quickstyle/simple4" qsCatId="simple" csTypeId="urn:microsoft.com/office/officeart/2005/8/colors/colorful1" csCatId="colorful" phldr="1"/>
      <dgm:spPr/>
      <dgm:t>
        <a:bodyPr/>
        <a:lstStyle/>
        <a:p>
          <a:endParaRPr lang="it-IT"/>
        </a:p>
      </dgm:t>
    </dgm:pt>
    <dgm:pt modelId="{40EEA0D9-779B-4F90-9A06-E27C85F17ECB}">
      <dgm:prSet phldrT="[Testo]"/>
      <dgm:spPr/>
      <dgm:t>
        <a:bodyPr/>
        <a:lstStyle/>
        <a:p>
          <a:r>
            <a:rPr lang="it-IT" dirty="0" smtClean="0"/>
            <a:t>PROGRAMMA ESPANSIONISTICO </a:t>
          </a:r>
          <a:r>
            <a:rPr lang="it-IT" dirty="0" err="1" smtClean="0"/>
            <a:t>DI</a:t>
          </a:r>
          <a:r>
            <a:rPr lang="it-IT" dirty="0" smtClean="0"/>
            <a:t> HITLER</a:t>
          </a:r>
          <a:endParaRPr lang="it-IT" dirty="0"/>
        </a:p>
      </dgm:t>
    </dgm:pt>
    <dgm:pt modelId="{F316D83F-AA7C-4E47-8046-B4D88F22089B}" type="parTrans" cxnId="{CCD07916-12A2-4947-A155-8A90FD27B9BE}">
      <dgm:prSet/>
      <dgm:spPr/>
      <dgm:t>
        <a:bodyPr/>
        <a:lstStyle/>
        <a:p>
          <a:endParaRPr lang="it-IT"/>
        </a:p>
      </dgm:t>
    </dgm:pt>
    <dgm:pt modelId="{F2BDBBB7-569A-48B6-A585-A0796768EFB4}" type="sibTrans" cxnId="{CCD07916-12A2-4947-A155-8A90FD27B9BE}">
      <dgm:prSet/>
      <dgm:spPr/>
      <dgm:t>
        <a:bodyPr/>
        <a:lstStyle/>
        <a:p>
          <a:endParaRPr lang="it-IT"/>
        </a:p>
      </dgm:t>
    </dgm:pt>
    <dgm:pt modelId="{1C913F00-00C2-47B5-ADA5-D6695743F12A}">
      <dgm:prSet phldrT="[Testo]" custT="1"/>
      <dgm:spPr/>
      <dgm:t>
        <a:bodyPr/>
        <a:lstStyle/>
        <a:p>
          <a:r>
            <a:rPr lang="it-IT" sz="2000" dirty="0" smtClean="0"/>
            <a:t>ACQUISIRE I TERRITORI </a:t>
          </a:r>
          <a:r>
            <a:rPr lang="it-IT" sz="2000" dirty="0" err="1" smtClean="0"/>
            <a:t>DI</a:t>
          </a:r>
          <a:r>
            <a:rPr lang="it-IT" sz="2000" dirty="0" smtClean="0"/>
            <a:t> LINGUA TEDESCA </a:t>
          </a:r>
          <a:endParaRPr lang="it-IT" sz="2000" dirty="0"/>
        </a:p>
      </dgm:t>
    </dgm:pt>
    <dgm:pt modelId="{CFC46168-8926-4485-BB50-F909D5B8A108}" type="parTrans" cxnId="{537EE100-43E4-45C9-80EB-D3DB6077B6EE}">
      <dgm:prSet/>
      <dgm:spPr/>
      <dgm:t>
        <a:bodyPr/>
        <a:lstStyle/>
        <a:p>
          <a:endParaRPr lang="it-IT"/>
        </a:p>
      </dgm:t>
    </dgm:pt>
    <dgm:pt modelId="{3F8123AF-974B-4B29-8952-AF3F24F74CD9}" type="sibTrans" cxnId="{537EE100-43E4-45C9-80EB-D3DB6077B6EE}">
      <dgm:prSet/>
      <dgm:spPr/>
      <dgm:t>
        <a:bodyPr/>
        <a:lstStyle/>
        <a:p>
          <a:endParaRPr lang="it-IT"/>
        </a:p>
      </dgm:t>
    </dgm:pt>
    <dgm:pt modelId="{63599E4E-4720-4270-B70F-9A4FACF2BAF7}">
      <dgm:prSet phldrT="[Testo]"/>
      <dgm:spPr/>
      <dgm:t>
        <a:bodyPr/>
        <a:lstStyle/>
        <a:p>
          <a:r>
            <a:rPr lang="it-IT" dirty="0" smtClean="0"/>
            <a:t>COSTRUIRE UNA GRANDE GERMANIA</a:t>
          </a:r>
          <a:endParaRPr lang="it-IT" dirty="0"/>
        </a:p>
      </dgm:t>
    </dgm:pt>
    <dgm:pt modelId="{A11CDDDA-8C15-4B2B-8642-C60BAB3DB9D8}" type="parTrans" cxnId="{464B89D8-2846-426E-807D-C62B282AA38B}">
      <dgm:prSet/>
      <dgm:spPr/>
      <dgm:t>
        <a:bodyPr/>
        <a:lstStyle/>
        <a:p>
          <a:endParaRPr lang="it-IT"/>
        </a:p>
      </dgm:t>
    </dgm:pt>
    <dgm:pt modelId="{0210C794-BF7A-482E-9325-92A8C89067C3}" type="sibTrans" cxnId="{464B89D8-2846-426E-807D-C62B282AA38B}">
      <dgm:prSet/>
      <dgm:spPr/>
      <dgm:t>
        <a:bodyPr/>
        <a:lstStyle/>
        <a:p>
          <a:endParaRPr lang="it-IT"/>
        </a:p>
      </dgm:t>
    </dgm:pt>
    <dgm:pt modelId="{35D70EAE-7857-4A4E-A617-9AC1066BE2DE}">
      <dgm:prSet phldrT="[Testo]"/>
      <dgm:spPr/>
      <dgm:t>
        <a:bodyPr/>
        <a:lstStyle/>
        <a:p>
          <a:r>
            <a:rPr lang="it-IT" dirty="0" smtClean="0"/>
            <a:t>CIOE’ UN’UNICA NAZIONE PER TUTTI I POPOLI </a:t>
          </a:r>
          <a:r>
            <a:rPr lang="it-IT" dirty="0" err="1" smtClean="0"/>
            <a:t>DI</a:t>
          </a:r>
          <a:r>
            <a:rPr lang="it-IT" dirty="0" smtClean="0"/>
            <a:t> LINGUA TEDESCA E </a:t>
          </a:r>
          <a:r>
            <a:rPr lang="it-IT" dirty="0" err="1" smtClean="0"/>
            <a:t>DI</a:t>
          </a:r>
          <a:r>
            <a:rPr lang="it-IT" dirty="0" smtClean="0"/>
            <a:t> “RAZZA ARIANA”</a:t>
          </a:r>
          <a:endParaRPr lang="it-IT" dirty="0"/>
        </a:p>
      </dgm:t>
    </dgm:pt>
    <dgm:pt modelId="{8A3D5C19-7766-4EFA-B389-5DCFDD17CF7C}" type="parTrans" cxnId="{9606EABA-C2C0-4AA1-9091-8FBBEB25E2CC}">
      <dgm:prSet/>
      <dgm:spPr/>
      <dgm:t>
        <a:bodyPr/>
        <a:lstStyle/>
        <a:p>
          <a:endParaRPr lang="it-IT"/>
        </a:p>
      </dgm:t>
    </dgm:pt>
    <dgm:pt modelId="{3ABD34DC-583C-4F98-949A-0DD5EBB19995}" type="sibTrans" cxnId="{9606EABA-C2C0-4AA1-9091-8FBBEB25E2CC}">
      <dgm:prSet/>
      <dgm:spPr/>
      <dgm:t>
        <a:bodyPr/>
        <a:lstStyle/>
        <a:p>
          <a:endParaRPr lang="it-IT"/>
        </a:p>
      </dgm:t>
    </dgm:pt>
    <dgm:pt modelId="{FD906D6F-1D06-42D2-B0CE-120C0D0A4C9E}">
      <dgm:prSet phldrT="[Testo]" custT="1"/>
      <dgm:spPr/>
      <dgm:t>
        <a:bodyPr/>
        <a:lstStyle/>
        <a:p>
          <a:r>
            <a:rPr lang="it-IT" sz="2000" dirty="0" smtClean="0"/>
            <a:t>CONQUISTA </a:t>
          </a:r>
          <a:r>
            <a:rPr lang="it-IT" sz="2000" dirty="0" err="1" smtClean="0"/>
            <a:t>DI</a:t>
          </a:r>
          <a:r>
            <a:rPr lang="it-IT" sz="2000" dirty="0" smtClean="0"/>
            <a:t> UNO “SPAZIO VITALE  A EST</a:t>
          </a:r>
          <a:endParaRPr lang="it-IT" sz="2000" dirty="0"/>
        </a:p>
      </dgm:t>
    </dgm:pt>
    <dgm:pt modelId="{DB7A8391-790C-4A85-B5F1-16EE9CEC4CFB}" type="parTrans" cxnId="{AC788B68-06D2-4376-A969-93AEB9073E0A}">
      <dgm:prSet/>
      <dgm:spPr/>
      <dgm:t>
        <a:bodyPr/>
        <a:lstStyle/>
        <a:p>
          <a:endParaRPr lang="it-IT"/>
        </a:p>
      </dgm:t>
    </dgm:pt>
    <dgm:pt modelId="{6D822F03-02DD-45AD-BD9A-45DCF5A6AC71}" type="sibTrans" cxnId="{AC788B68-06D2-4376-A969-93AEB9073E0A}">
      <dgm:prSet/>
      <dgm:spPr/>
      <dgm:t>
        <a:bodyPr/>
        <a:lstStyle/>
        <a:p>
          <a:endParaRPr lang="it-IT"/>
        </a:p>
      </dgm:t>
    </dgm:pt>
    <dgm:pt modelId="{CC2194F6-9464-474A-BDC0-B2B8EBD87BD8}" type="pres">
      <dgm:prSet presAssocID="{ACF488F5-AEFF-47C1-8BC0-87B1E93C7D41}" presName="diagram" presStyleCnt="0">
        <dgm:presLayoutVars>
          <dgm:chPref val="1"/>
          <dgm:dir/>
          <dgm:animOne val="branch"/>
          <dgm:animLvl val="lvl"/>
          <dgm:resizeHandles val="exact"/>
        </dgm:presLayoutVars>
      </dgm:prSet>
      <dgm:spPr/>
      <dgm:t>
        <a:bodyPr/>
        <a:lstStyle/>
        <a:p>
          <a:endParaRPr lang="it-IT"/>
        </a:p>
      </dgm:t>
    </dgm:pt>
    <dgm:pt modelId="{141B75AA-F386-4B74-94EB-E237BE1589D3}" type="pres">
      <dgm:prSet presAssocID="{40EEA0D9-779B-4F90-9A06-E27C85F17ECB}" presName="root1" presStyleCnt="0"/>
      <dgm:spPr/>
    </dgm:pt>
    <dgm:pt modelId="{94C9C2F2-6FCD-4E32-82ED-65951A5911D0}" type="pres">
      <dgm:prSet presAssocID="{40EEA0D9-779B-4F90-9A06-E27C85F17ECB}" presName="LevelOneTextNode" presStyleLbl="node0" presStyleIdx="0" presStyleCnt="1">
        <dgm:presLayoutVars>
          <dgm:chPref val="3"/>
        </dgm:presLayoutVars>
      </dgm:prSet>
      <dgm:spPr/>
      <dgm:t>
        <a:bodyPr/>
        <a:lstStyle/>
        <a:p>
          <a:endParaRPr lang="it-IT"/>
        </a:p>
      </dgm:t>
    </dgm:pt>
    <dgm:pt modelId="{FE6F44DF-80BF-4020-A411-48D68F9CA945}" type="pres">
      <dgm:prSet presAssocID="{40EEA0D9-779B-4F90-9A06-E27C85F17ECB}" presName="level2hierChild" presStyleCnt="0"/>
      <dgm:spPr/>
    </dgm:pt>
    <dgm:pt modelId="{04B616F8-DED4-4882-AAB2-434DD9318EF1}" type="pres">
      <dgm:prSet presAssocID="{CFC46168-8926-4485-BB50-F909D5B8A108}" presName="conn2-1" presStyleLbl="parChTrans1D2" presStyleIdx="0" presStyleCnt="2"/>
      <dgm:spPr/>
      <dgm:t>
        <a:bodyPr/>
        <a:lstStyle/>
        <a:p>
          <a:endParaRPr lang="it-IT"/>
        </a:p>
      </dgm:t>
    </dgm:pt>
    <dgm:pt modelId="{30B060D1-1C96-4C1C-8D84-255D42F7FFC8}" type="pres">
      <dgm:prSet presAssocID="{CFC46168-8926-4485-BB50-F909D5B8A108}" presName="connTx" presStyleLbl="parChTrans1D2" presStyleIdx="0" presStyleCnt="2"/>
      <dgm:spPr/>
      <dgm:t>
        <a:bodyPr/>
        <a:lstStyle/>
        <a:p>
          <a:endParaRPr lang="it-IT"/>
        </a:p>
      </dgm:t>
    </dgm:pt>
    <dgm:pt modelId="{6C9D7675-BA39-4569-A02B-C34E504B4CD4}" type="pres">
      <dgm:prSet presAssocID="{1C913F00-00C2-47B5-ADA5-D6695743F12A}" presName="root2" presStyleCnt="0"/>
      <dgm:spPr/>
    </dgm:pt>
    <dgm:pt modelId="{8574BBC1-3DED-44C8-BD93-22EBC631535E}" type="pres">
      <dgm:prSet presAssocID="{1C913F00-00C2-47B5-ADA5-D6695743F12A}" presName="LevelTwoTextNode" presStyleLbl="node2" presStyleIdx="0" presStyleCnt="2" custScaleY="92227" custLinFactNeighborX="76" custLinFactNeighborY="-11446">
        <dgm:presLayoutVars>
          <dgm:chPref val="3"/>
        </dgm:presLayoutVars>
      </dgm:prSet>
      <dgm:spPr/>
      <dgm:t>
        <a:bodyPr/>
        <a:lstStyle/>
        <a:p>
          <a:endParaRPr lang="it-IT"/>
        </a:p>
      </dgm:t>
    </dgm:pt>
    <dgm:pt modelId="{BE45915E-9ED6-4B04-AADA-B75768C3F138}" type="pres">
      <dgm:prSet presAssocID="{1C913F00-00C2-47B5-ADA5-D6695743F12A}" presName="level3hierChild" presStyleCnt="0"/>
      <dgm:spPr/>
    </dgm:pt>
    <dgm:pt modelId="{BD01F786-30D4-4386-B77A-ABAC394CF4CD}" type="pres">
      <dgm:prSet presAssocID="{A11CDDDA-8C15-4B2B-8642-C60BAB3DB9D8}" presName="conn2-1" presStyleLbl="parChTrans1D3" presStyleIdx="0" presStyleCnt="2"/>
      <dgm:spPr/>
      <dgm:t>
        <a:bodyPr/>
        <a:lstStyle/>
        <a:p>
          <a:endParaRPr lang="it-IT"/>
        </a:p>
      </dgm:t>
    </dgm:pt>
    <dgm:pt modelId="{86B70407-266C-4CDA-9AD2-674D6C80DD58}" type="pres">
      <dgm:prSet presAssocID="{A11CDDDA-8C15-4B2B-8642-C60BAB3DB9D8}" presName="connTx" presStyleLbl="parChTrans1D3" presStyleIdx="0" presStyleCnt="2"/>
      <dgm:spPr/>
      <dgm:t>
        <a:bodyPr/>
        <a:lstStyle/>
        <a:p>
          <a:endParaRPr lang="it-IT"/>
        </a:p>
      </dgm:t>
    </dgm:pt>
    <dgm:pt modelId="{8D8D4453-8024-447B-84BF-04BF0158AE36}" type="pres">
      <dgm:prSet presAssocID="{63599E4E-4720-4270-B70F-9A4FACF2BAF7}" presName="root2" presStyleCnt="0"/>
      <dgm:spPr/>
    </dgm:pt>
    <dgm:pt modelId="{5A698921-426F-42BF-A02F-9DAB4C3836B6}" type="pres">
      <dgm:prSet presAssocID="{63599E4E-4720-4270-B70F-9A4FACF2BAF7}" presName="LevelTwoTextNode" presStyleLbl="node3" presStyleIdx="0" presStyleCnt="2">
        <dgm:presLayoutVars>
          <dgm:chPref val="3"/>
        </dgm:presLayoutVars>
      </dgm:prSet>
      <dgm:spPr/>
      <dgm:t>
        <a:bodyPr/>
        <a:lstStyle/>
        <a:p>
          <a:endParaRPr lang="it-IT"/>
        </a:p>
      </dgm:t>
    </dgm:pt>
    <dgm:pt modelId="{692392D6-B675-48FA-81EC-F4D8179DAB6E}" type="pres">
      <dgm:prSet presAssocID="{63599E4E-4720-4270-B70F-9A4FACF2BAF7}" presName="level3hierChild" presStyleCnt="0"/>
      <dgm:spPr/>
    </dgm:pt>
    <dgm:pt modelId="{50A21A1C-0EC5-4406-AA9E-4AB56367C342}" type="pres">
      <dgm:prSet presAssocID="{8A3D5C19-7766-4EFA-B389-5DCFDD17CF7C}" presName="conn2-1" presStyleLbl="parChTrans1D3" presStyleIdx="1" presStyleCnt="2"/>
      <dgm:spPr/>
      <dgm:t>
        <a:bodyPr/>
        <a:lstStyle/>
        <a:p>
          <a:endParaRPr lang="it-IT"/>
        </a:p>
      </dgm:t>
    </dgm:pt>
    <dgm:pt modelId="{0883E152-B7CF-4BB3-B58D-F21DA902B150}" type="pres">
      <dgm:prSet presAssocID="{8A3D5C19-7766-4EFA-B389-5DCFDD17CF7C}" presName="connTx" presStyleLbl="parChTrans1D3" presStyleIdx="1" presStyleCnt="2"/>
      <dgm:spPr/>
      <dgm:t>
        <a:bodyPr/>
        <a:lstStyle/>
        <a:p>
          <a:endParaRPr lang="it-IT"/>
        </a:p>
      </dgm:t>
    </dgm:pt>
    <dgm:pt modelId="{7A023FDD-CE37-4EFC-8C49-748CDCFD7D6C}" type="pres">
      <dgm:prSet presAssocID="{35D70EAE-7857-4A4E-A617-9AC1066BE2DE}" presName="root2" presStyleCnt="0"/>
      <dgm:spPr/>
    </dgm:pt>
    <dgm:pt modelId="{5A03C09E-BF2F-4AA4-9E78-F3A14B6BB8F7}" type="pres">
      <dgm:prSet presAssocID="{35D70EAE-7857-4A4E-A617-9AC1066BE2DE}" presName="LevelTwoTextNode" presStyleLbl="node3" presStyleIdx="1" presStyleCnt="2">
        <dgm:presLayoutVars>
          <dgm:chPref val="3"/>
        </dgm:presLayoutVars>
      </dgm:prSet>
      <dgm:spPr/>
      <dgm:t>
        <a:bodyPr/>
        <a:lstStyle/>
        <a:p>
          <a:endParaRPr lang="it-IT"/>
        </a:p>
      </dgm:t>
    </dgm:pt>
    <dgm:pt modelId="{4D994056-70D4-4F14-BA53-B04651B63806}" type="pres">
      <dgm:prSet presAssocID="{35D70EAE-7857-4A4E-A617-9AC1066BE2DE}" presName="level3hierChild" presStyleCnt="0"/>
      <dgm:spPr/>
    </dgm:pt>
    <dgm:pt modelId="{75CB2607-5677-410A-9742-5316B1460677}" type="pres">
      <dgm:prSet presAssocID="{DB7A8391-790C-4A85-B5F1-16EE9CEC4CFB}" presName="conn2-1" presStyleLbl="parChTrans1D2" presStyleIdx="1" presStyleCnt="2"/>
      <dgm:spPr/>
      <dgm:t>
        <a:bodyPr/>
        <a:lstStyle/>
        <a:p>
          <a:endParaRPr lang="it-IT"/>
        </a:p>
      </dgm:t>
    </dgm:pt>
    <dgm:pt modelId="{3FA13EAA-5A9D-4F56-BBDC-620D773A9F3A}" type="pres">
      <dgm:prSet presAssocID="{DB7A8391-790C-4A85-B5F1-16EE9CEC4CFB}" presName="connTx" presStyleLbl="parChTrans1D2" presStyleIdx="1" presStyleCnt="2"/>
      <dgm:spPr/>
      <dgm:t>
        <a:bodyPr/>
        <a:lstStyle/>
        <a:p>
          <a:endParaRPr lang="it-IT"/>
        </a:p>
      </dgm:t>
    </dgm:pt>
    <dgm:pt modelId="{1D049CD7-56A1-479D-8AED-89A157179B59}" type="pres">
      <dgm:prSet presAssocID="{FD906D6F-1D06-42D2-B0CE-120C0D0A4C9E}" presName="root2" presStyleCnt="0"/>
      <dgm:spPr/>
    </dgm:pt>
    <dgm:pt modelId="{1B1A668F-5F16-4143-9194-C30D01FCD4F1}" type="pres">
      <dgm:prSet presAssocID="{FD906D6F-1D06-42D2-B0CE-120C0D0A4C9E}" presName="LevelTwoTextNode" presStyleLbl="node2" presStyleIdx="1" presStyleCnt="2">
        <dgm:presLayoutVars>
          <dgm:chPref val="3"/>
        </dgm:presLayoutVars>
      </dgm:prSet>
      <dgm:spPr/>
      <dgm:t>
        <a:bodyPr/>
        <a:lstStyle/>
        <a:p>
          <a:endParaRPr lang="it-IT"/>
        </a:p>
      </dgm:t>
    </dgm:pt>
    <dgm:pt modelId="{BD289B25-E881-41AC-815E-DCDEE22CBF9E}" type="pres">
      <dgm:prSet presAssocID="{FD906D6F-1D06-42D2-B0CE-120C0D0A4C9E}" presName="level3hierChild" presStyleCnt="0"/>
      <dgm:spPr/>
    </dgm:pt>
  </dgm:ptLst>
  <dgm:cxnLst>
    <dgm:cxn modelId="{7A4A27DF-51E3-44B8-B887-40F12D9EFA82}" type="presOf" srcId="{DB7A8391-790C-4A85-B5F1-16EE9CEC4CFB}" destId="{75CB2607-5677-410A-9742-5316B1460677}" srcOrd="0" destOrd="0" presId="urn:microsoft.com/office/officeart/2005/8/layout/hierarchy2"/>
    <dgm:cxn modelId="{7952CA1B-0B1F-45E5-A591-8FB9DC18FDE7}" type="presOf" srcId="{8A3D5C19-7766-4EFA-B389-5DCFDD17CF7C}" destId="{0883E152-B7CF-4BB3-B58D-F21DA902B150}" srcOrd="1" destOrd="0" presId="urn:microsoft.com/office/officeart/2005/8/layout/hierarchy2"/>
    <dgm:cxn modelId="{C323F0D4-FD61-46A8-8AD9-32240AB4ECE9}" type="presOf" srcId="{63599E4E-4720-4270-B70F-9A4FACF2BAF7}" destId="{5A698921-426F-42BF-A02F-9DAB4C3836B6}" srcOrd="0" destOrd="0" presId="urn:microsoft.com/office/officeart/2005/8/layout/hierarchy2"/>
    <dgm:cxn modelId="{FF801203-4342-4C98-B932-538D48351158}" type="presOf" srcId="{1C913F00-00C2-47B5-ADA5-D6695743F12A}" destId="{8574BBC1-3DED-44C8-BD93-22EBC631535E}" srcOrd="0" destOrd="0" presId="urn:microsoft.com/office/officeart/2005/8/layout/hierarchy2"/>
    <dgm:cxn modelId="{AC788B68-06D2-4376-A969-93AEB9073E0A}" srcId="{40EEA0D9-779B-4F90-9A06-E27C85F17ECB}" destId="{FD906D6F-1D06-42D2-B0CE-120C0D0A4C9E}" srcOrd="1" destOrd="0" parTransId="{DB7A8391-790C-4A85-B5F1-16EE9CEC4CFB}" sibTransId="{6D822F03-02DD-45AD-BD9A-45DCF5A6AC71}"/>
    <dgm:cxn modelId="{7916619F-B431-489B-8169-6E0A0BC3CBDD}" type="presOf" srcId="{DB7A8391-790C-4A85-B5F1-16EE9CEC4CFB}" destId="{3FA13EAA-5A9D-4F56-BBDC-620D773A9F3A}" srcOrd="1" destOrd="0" presId="urn:microsoft.com/office/officeart/2005/8/layout/hierarchy2"/>
    <dgm:cxn modelId="{FBC7D061-5349-4061-BBE1-A5491FE9AE89}" type="presOf" srcId="{CFC46168-8926-4485-BB50-F909D5B8A108}" destId="{30B060D1-1C96-4C1C-8D84-255D42F7FFC8}" srcOrd="1" destOrd="0" presId="urn:microsoft.com/office/officeart/2005/8/layout/hierarchy2"/>
    <dgm:cxn modelId="{859D9014-4374-4BD8-8593-9B80158A48B1}" type="presOf" srcId="{CFC46168-8926-4485-BB50-F909D5B8A108}" destId="{04B616F8-DED4-4882-AAB2-434DD9318EF1}" srcOrd="0" destOrd="0" presId="urn:microsoft.com/office/officeart/2005/8/layout/hierarchy2"/>
    <dgm:cxn modelId="{D6D69544-3EDC-429D-A443-E47B0C1885CE}" type="presOf" srcId="{A11CDDDA-8C15-4B2B-8642-C60BAB3DB9D8}" destId="{BD01F786-30D4-4386-B77A-ABAC394CF4CD}" srcOrd="0" destOrd="0" presId="urn:microsoft.com/office/officeart/2005/8/layout/hierarchy2"/>
    <dgm:cxn modelId="{537EE100-43E4-45C9-80EB-D3DB6077B6EE}" srcId="{40EEA0D9-779B-4F90-9A06-E27C85F17ECB}" destId="{1C913F00-00C2-47B5-ADA5-D6695743F12A}" srcOrd="0" destOrd="0" parTransId="{CFC46168-8926-4485-BB50-F909D5B8A108}" sibTransId="{3F8123AF-974B-4B29-8952-AF3F24F74CD9}"/>
    <dgm:cxn modelId="{FBA619BF-4CDB-43C4-A6FE-6981404D9CD7}" type="presOf" srcId="{8A3D5C19-7766-4EFA-B389-5DCFDD17CF7C}" destId="{50A21A1C-0EC5-4406-AA9E-4AB56367C342}" srcOrd="0" destOrd="0" presId="urn:microsoft.com/office/officeart/2005/8/layout/hierarchy2"/>
    <dgm:cxn modelId="{676F4576-0A04-4D6C-811F-DC2D4E55CE2C}" type="presOf" srcId="{ACF488F5-AEFF-47C1-8BC0-87B1E93C7D41}" destId="{CC2194F6-9464-474A-BDC0-B2B8EBD87BD8}" srcOrd="0" destOrd="0" presId="urn:microsoft.com/office/officeart/2005/8/layout/hierarchy2"/>
    <dgm:cxn modelId="{A747AEF2-ACAE-427B-84EC-B1DDD0FDF8BB}" type="presOf" srcId="{A11CDDDA-8C15-4B2B-8642-C60BAB3DB9D8}" destId="{86B70407-266C-4CDA-9AD2-674D6C80DD58}" srcOrd="1" destOrd="0" presId="urn:microsoft.com/office/officeart/2005/8/layout/hierarchy2"/>
    <dgm:cxn modelId="{B9CEA42D-B1BE-48D7-988F-9DE32C38139E}" type="presOf" srcId="{35D70EAE-7857-4A4E-A617-9AC1066BE2DE}" destId="{5A03C09E-BF2F-4AA4-9E78-F3A14B6BB8F7}" srcOrd="0" destOrd="0" presId="urn:microsoft.com/office/officeart/2005/8/layout/hierarchy2"/>
    <dgm:cxn modelId="{9606EABA-C2C0-4AA1-9091-8FBBEB25E2CC}" srcId="{1C913F00-00C2-47B5-ADA5-D6695743F12A}" destId="{35D70EAE-7857-4A4E-A617-9AC1066BE2DE}" srcOrd="1" destOrd="0" parTransId="{8A3D5C19-7766-4EFA-B389-5DCFDD17CF7C}" sibTransId="{3ABD34DC-583C-4F98-949A-0DD5EBB19995}"/>
    <dgm:cxn modelId="{E60D36FF-AC4E-41E5-B00D-F5B2528C9555}" type="presOf" srcId="{FD906D6F-1D06-42D2-B0CE-120C0D0A4C9E}" destId="{1B1A668F-5F16-4143-9194-C30D01FCD4F1}" srcOrd="0" destOrd="0" presId="urn:microsoft.com/office/officeart/2005/8/layout/hierarchy2"/>
    <dgm:cxn modelId="{F22E9697-C272-4DF9-892F-ACC31270AC30}" type="presOf" srcId="{40EEA0D9-779B-4F90-9A06-E27C85F17ECB}" destId="{94C9C2F2-6FCD-4E32-82ED-65951A5911D0}" srcOrd="0" destOrd="0" presId="urn:microsoft.com/office/officeart/2005/8/layout/hierarchy2"/>
    <dgm:cxn modelId="{464B89D8-2846-426E-807D-C62B282AA38B}" srcId="{1C913F00-00C2-47B5-ADA5-D6695743F12A}" destId="{63599E4E-4720-4270-B70F-9A4FACF2BAF7}" srcOrd="0" destOrd="0" parTransId="{A11CDDDA-8C15-4B2B-8642-C60BAB3DB9D8}" sibTransId="{0210C794-BF7A-482E-9325-92A8C89067C3}"/>
    <dgm:cxn modelId="{CCD07916-12A2-4947-A155-8A90FD27B9BE}" srcId="{ACF488F5-AEFF-47C1-8BC0-87B1E93C7D41}" destId="{40EEA0D9-779B-4F90-9A06-E27C85F17ECB}" srcOrd="0" destOrd="0" parTransId="{F316D83F-AA7C-4E47-8046-B4D88F22089B}" sibTransId="{F2BDBBB7-569A-48B6-A585-A0796768EFB4}"/>
    <dgm:cxn modelId="{C8FF19BE-C1CE-4185-B290-B9D3DD8DE065}" type="presParOf" srcId="{CC2194F6-9464-474A-BDC0-B2B8EBD87BD8}" destId="{141B75AA-F386-4B74-94EB-E237BE1589D3}" srcOrd="0" destOrd="0" presId="urn:microsoft.com/office/officeart/2005/8/layout/hierarchy2"/>
    <dgm:cxn modelId="{E69F2FDE-E3DC-4BBF-BB19-4FFBD946219E}" type="presParOf" srcId="{141B75AA-F386-4B74-94EB-E237BE1589D3}" destId="{94C9C2F2-6FCD-4E32-82ED-65951A5911D0}" srcOrd="0" destOrd="0" presId="urn:microsoft.com/office/officeart/2005/8/layout/hierarchy2"/>
    <dgm:cxn modelId="{F7D98820-5B9E-40E1-8C24-7E70CDFFA626}" type="presParOf" srcId="{141B75AA-F386-4B74-94EB-E237BE1589D3}" destId="{FE6F44DF-80BF-4020-A411-48D68F9CA945}" srcOrd="1" destOrd="0" presId="urn:microsoft.com/office/officeart/2005/8/layout/hierarchy2"/>
    <dgm:cxn modelId="{D9CB9034-D7AA-41E2-A064-12675C3C7EB4}" type="presParOf" srcId="{FE6F44DF-80BF-4020-A411-48D68F9CA945}" destId="{04B616F8-DED4-4882-AAB2-434DD9318EF1}" srcOrd="0" destOrd="0" presId="urn:microsoft.com/office/officeart/2005/8/layout/hierarchy2"/>
    <dgm:cxn modelId="{77737682-CE56-48CB-A06B-93D61CA6D9C5}" type="presParOf" srcId="{04B616F8-DED4-4882-AAB2-434DD9318EF1}" destId="{30B060D1-1C96-4C1C-8D84-255D42F7FFC8}" srcOrd="0" destOrd="0" presId="urn:microsoft.com/office/officeart/2005/8/layout/hierarchy2"/>
    <dgm:cxn modelId="{E58FBAE0-2D45-4418-981C-EDC967888DD8}" type="presParOf" srcId="{FE6F44DF-80BF-4020-A411-48D68F9CA945}" destId="{6C9D7675-BA39-4569-A02B-C34E504B4CD4}" srcOrd="1" destOrd="0" presId="urn:microsoft.com/office/officeart/2005/8/layout/hierarchy2"/>
    <dgm:cxn modelId="{5C1A3EF3-DAC6-45D0-8A5E-595F25AFC394}" type="presParOf" srcId="{6C9D7675-BA39-4569-A02B-C34E504B4CD4}" destId="{8574BBC1-3DED-44C8-BD93-22EBC631535E}" srcOrd="0" destOrd="0" presId="urn:microsoft.com/office/officeart/2005/8/layout/hierarchy2"/>
    <dgm:cxn modelId="{0CA2A119-92A3-497A-8AC0-33598B2020AC}" type="presParOf" srcId="{6C9D7675-BA39-4569-A02B-C34E504B4CD4}" destId="{BE45915E-9ED6-4B04-AADA-B75768C3F138}" srcOrd="1" destOrd="0" presId="urn:microsoft.com/office/officeart/2005/8/layout/hierarchy2"/>
    <dgm:cxn modelId="{A61A6C47-FDF5-4920-813D-5DC49B09285D}" type="presParOf" srcId="{BE45915E-9ED6-4B04-AADA-B75768C3F138}" destId="{BD01F786-30D4-4386-B77A-ABAC394CF4CD}" srcOrd="0" destOrd="0" presId="urn:microsoft.com/office/officeart/2005/8/layout/hierarchy2"/>
    <dgm:cxn modelId="{D4508C55-D966-48E8-9D71-CC2B9C1FB71D}" type="presParOf" srcId="{BD01F786-30D4-4386-B77A-ABAC394CF4CD}" destId="{86B70407-266C-4CDA-9AD2-674D6C80DD58}" srcOrd="0" destOrd="0" presId="urn:microsoft.com/office/officeart/2005/8/layout/hierarchy2"/>
    <dgm:cxn modelId="{C89BF304-AC3C-430D-B450-B486DC57CE22}" type="presParOf" srcId="{BE45915E-9ED6-4B04-AADA-B75768C3F138}" destId="{8D8D4453-8024-447B-84BF-04BF0158AE36}" srcOrd="1" destOrd="0" presId="urn:microsoft.com/office/officeart/2005/8/layout/hierarchy2"/>
    <dgm:cxn modelId="{37430B20-D743-4DE1-8E5C-3132DE29B748}" type="presParOf" srcId="{8D8D4453-8024-447B-84BF-04BF0158AE36}" destId="{5A698921-426F-42BF-A02F-9DAB4C3836B6}" srcOrd="0" destOrd="0" presId="urn:microsoft.com/office/officeart/2005/8/layout/hierarchy2"/>
    <dgm:cxn modelId="{4B9CD4F4-4C61-4469-9510-2800F8F91920}" type="presParOf" srcId="{8D8D4453-8024-447B-84BF-04BF0158AE36}" destId="{692392D6-B675-48FA-81EC-F4D8179DAB6E}" srcOrd="1" destOrd="0" presId="urn:microsoft.com/office/officeart/2005/8/layout/hierarchy2"/>
    <dgm:cxn modelId="{9AC8CE68-835E-40C3-A72A-ACA6CF26CD8B}" type="presParOf" srcId="{BE45915E-9ED6-4B04-AADA-B75768C3F138}" destId="{50A21A1C-0EC5-4406-AA9E-4AB56367C342}" srcOrd="2" destOrd="0" presId="urn:microsoft.com/office/officeart/2005/8/layout/hierarchy2"/>
    <dgm:cxn modelId="{E9EF9608-5470-4A01-BED7-0ADEA216444A}" type="presParOf" srcId="{50A21A1C-0EC5-4406-AA9E-4AB56367C342}" destId="{0883E152-B7CF-4BB3-B58D-F21DA902B150}" srcOrd="0" destOrd="0" presId="urn:microsoft.com/office/officeart/2005/8/layout/hierarchy2"/>
    <dgm:cxn modelId="{0A51E779-2707-4F93-BC3A-CEDAFB323530}" type="presParOf" srcId="{BE45915E-9ED6-4B04-AADA-B75768C3F138}" destId="{7A023FDD-CE37-4EFC-8C49-748CDCFD7D6C}" srcOrd="3" destOrd="0" presId="urn:microsoft.com/office/officeart/2005/8/layout/hierarchy2"/>
    <dgm:cxn modelId="{9EB04BD7-54A6-4A75-BB6A-8894CEBA7667}" type="presParOf" srcId="{7A023FDD-CE37-4EFC-8C49-748CDCFD7D6C}" destId="{5A03C09E-BF2F-4AA4-9E78-F3A14B6BB8F7}" srcOrd="0" destOrd="0" presId="urn:microsoft.com/office/officeart/2005/8/layout/hierarchy2"/>
    <dgm:cxn modelId="{646BBD8E-553D-4BF4-A68F-D5265B739AEE}" type="presParOf" srcId="{7A023FDD-CE37-4EFC-8C49-748CDCFD7D6C}" destId="{4D994056-70D4-4F14-BA53-B04651B63806}" srcOrd="1" destOrd="0" presId="urn:microsoft.com/office/officeart/2005/8/layout/hierarchy2"/>
    <dgm:cxn modelId="{40D19EDD-1B3B-4288-9EED-5D994F67B5D8}" type="presParOf" srcId="{FE6F44DF-80BF-4020-A411-48D68F9CA945}" destId="{75CB2607-5677-410A-9742-5316B1460677}" srcOrd="2" destOrd="0" presId="urn:microsoft.com/office/officeart/2005/8/layout/hierarchy2"/>
    <dgm:cxn modelId="{B6534E12-37FC-4D06-B9D5-4B04CB1F285D}" type="presParOf" srcId="{75CB2607-5677-410A-9742-5316B1460677}" destId="{3FA13EAA-5A9D-4F56-BBDC-620D773A9F3A}" srcOrd="0" destOrd="0" presId="urn:microsoft.com/office/officeart/2005/8/layout/hierarchy2"/>
    <dgm:cxn modelId="{C703CE47-C3A1-4566-88C5-1FB309BDD271}" type="presParOf" srcId="{FE6F44DF-80BF-4020-A411-48D68F9CA945}" destId="{1D049CD7-56A1-479D-8AED-89A157179B59}" srcOrd="3" destOrd="0" presId="urn:microsoft.com/office/officeart/2005/8/layout/hierarchy2"/>
    <dgm:cxn modelId="{1D710E74-1007-4E02-82D7-714F55E62BF7}" type="presParOf" srcId="{1D049CD7-56A1-479D-8AED-89A157179B59}" destId="{1B1A668F-5F16-4143-9194-C30D01FCD4F1}" srcOrd="0" destOrd="0" presId="urn:microsoft.com/office/officeart/2005/8/layout/hierarchy2"/>
    <dgm:cxn modelId="{5A5450EC-807C-43E8-AE60-5F777859F78A}" type="presParOf" srcId="{1D049CD7-56A1-479D-8AED-89A157179B59}" destId="{BD289B25-E881-41AC-815E-DCDEE22CBF9E}"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5F8AA-86CA-4C7F-BC60-483595E97140}">
      <dsp:nvSpPr>
        <dsp:cNvPr id="0" name=""/>
        <dsp:cNvSpPr/>
      </dsp:nvSpPr>
      <dsp:spPr>
        <a:xfrm>
          <a:off x="0" y="0"/>
          <a:ext cx="6336792" cy="886525"/>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TRATTATI </a:t>
          </a:r>
          <a:r>
            <a:rPr lang="it-IT" sz="2000" kern="1200" dirty="0" err="1" smtClean="0"/>
            <a:t>DI</a:t>
          </a:r>
          <a:r>
            <a:rPr lang="it-IT" sz="2000" kern="1200" dirty="0" smtClean="0"/>
            <a:t> PACE PRIMA GUERRA MONDIALE</a:t>
          </a:r>
          <a:endParaRPr lang="it-IT" sz="2000" kern="1200" dirty="0"/>
        </a:p>
      </dsp:txBody>
      <dsp:txXfrm>
        <a:off x="0" y="0"/>
        <a:ext cx="5328368" cy="886525"/>
      </dsp:txXfrm>
    </dsp:sp>
    <dsp:sp modelId="{EF069A29-1C3E-4002-9017-BB8DD703A8F3}">
      <dsp:nvSpPr>
        <dsp:cNvPr id="0" name=""/>
        <dsp:cNvSpPr/>
      </dsp:nvSpPr>
      <dsp:spPr>
        <a:xfrm>
          <a:off x="473202" y="1009654"/>
          <a:ext cx="6336792" cy="886525"/>
        </a:xfrm>
        <a:prstGeom prst="roundRect">
          <a:avLst>
            <a:gd name="adj" fmla="val 1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DURE CONSEGUENZE IMPOSTE ALLA GERMANIA</a:t>
          </a:r>
          <a:endParaRPr lang="it-IT" sz="2000" kern="1200" dirty="0"/>
        </a:p>
      </dsp:txBody>
      <dsp:txXfrm>
        <a:off x="473202" y="1009654"/>
        <a:ext cx="5287348" cy="886525"/>
      </dsp:txXfrm>
    </dsp:sp>
    <dsp:sp modelId="{672044FD-CD3D-4532-B0D4-F20B8CA80BB3}">
      <dsp:nvSpPr>
        <dsp:cNvPr id="0" name=""/>
        <dsp:cNvSpPr/>
      </dsp:nvSpPr>
      <dsp:spPr>
        <a:xfrm>
          <a:off x="946404" y="2019309"/>
          <a:ext cx="6336792" cy="886525"/>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CONSEGUENZE DELLA CRISI ECONOMICA 1929</a:t>
          </a:r>
          <a:endParaRPr lang="it-IT" sz="2000" kern="1200" dirty="0"/>
        </a:p>
      </dsp:txBody>
      <dsp:txXfrm>
        <a:off x="946404" y="2019309"/>
        <a:ext cx="5287348" cy="886525"/>
      </dsp:txXfrm>
    </dsp:sp>
    <dsp:sp modelId="{0CB100EE-3A8D-47A9-810C-1C907F34B825}">
      <dsp:nvSpPr>
        <dsp:cNvPr id="0" name=""/>
        <dsp:cNvSpPr/>
      </dsp:nvSpPr>
      <dsp:spPr>
        <a:xfrm>
          <a:off x="1419605" y="3028963"/>
          <a:ext cx="6336792" cy="886525"/>
        </a:xfrm>
        <a:prstGeom prst="roundRect">
          <a:avLst>
            <a:gd name="adj" fmla="val 1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DEBOLEZZA SOCIETA’ DELLE  NAZIONI INCAPACI </a:t>
          </a:r>
          <a:r>
            <a:rPr lang="it-IT" sz="2000" kern="1200" dirty="0" err="1" smtClean="0"/>
            <a:t>DI</a:t>
          </a:r>
          <a:r>
            <a:rPr lang="it-IT" sz="2000" kern="1200" dirty="0" smtClean="0"/>
            <a:t> FAR RISPETTARE LE CLAUSOLE DEI TRATTATI</a:t>
          </a:r>
          <a:endParaRPr lang="it-IT" sz="2000" kern="1200" dirty="0"/>
        </a:p>
      </dsp:txBody>
      <dsp:txXfrm>
        <a:off x="1419605" y="3028963"/>
        <a:ext cx="5287348" cy="886525"/>
      </dsp:txXfrm>
    </dsp:sp>
    <dsp:sp modelId="{9DA86C47-FF82-4D4D-998C-3D39D4EA1158}">
      <dsp:nvSpPr>
        <dsp:cNvPr id="0" name=""/>
        <dsp:cNvSpPr/>
      </dsp:nvSpPr>
      <dsp:spPr>
        <a:xfrm>
          <a:off x="1892808" y="4038618"/>
          <a:ext cx="6336792" cy="886525"/>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it-IT" sz="2000" kern="1200" dirty="0" smtClean="0"/>
            <a:t>FAVORISCONO LA DIFFUSIONE </a:t>
          </a:r>
          <a:r>
            <a:rPr lang="it-IT" sz="2000" kern="1200" dirty="0" err="1" smtClean="0"/>
            <a:t>DI</a:t>
          </a:r>
          <a:r>
            <a:rPr lang="it-IT" sz="2000" kern="1200" dirty="0" smtClean="0"/>
            <a:t> UNO SPIRITO </a:t>
          </a:r>
          <a:r>
            <a:rPr lang="it-IT" sz="2000" kern="1200" dirty="0" err="1" smtClean="0"/>
            <a:t>DI</a:t>
          </a:r>
          <a:r>
            <a:rPr lang="it-IT" sz="2000" kern="1200" dirty="0" smtClean="0"/>
            <a:t> RIVALSA IN GERMANIA</a:t>
          </a:r>
          <a:endParaRPr lang="it-IT" sz="2000" kern="1200" dirty="0"/>
        </a:p>
      </dsp:txBody>
      <dsp:txXfrm>
        <a:off x="1892808" y="4038618"/>
        <a:ext cx="5287348" cy="886525"/>
      </dsp:txXfrm>
    </dsp:sp>
    <dsp:sp modelId="{215BBE68-B5F2-44BC-A963-C127C55DF917}">
      <dsp:nvSpPr>
        <dsp:cNvPr id="0" name=""/>
        <dsp:cNvSpPr/>
      </dsp:nvSpPr>
      <dsp:spPr>
        <a:xfrm>
          <a:off x="5760550" y="647656"/>
          <a:ext cx="576241" cy="576241"/>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it-IT" sz="2600" kern="1200"/>
        </a:p>
      </dsp:txBody>
      <dsp:txXfrm>
        <a:off x="5760550" y="647656"/>
        <a:ext cx="576241" cy="576241"/>
      </dsp:txXfrm>
    </dsp:sp>
    <dsp:sp modelId="{552D38D1-1A67-4489-8CFF-F8B1052FAF38}">
      <dsp:nvSpPr>
        <dsp:cNvPr id="0" name=""/>
        <dsp:cNvSpPr/>
      </dsp:nvSpPr>
      <dsp:spPr>
        <a:xfrm>
          <a:off x="6233752" y="1657310"/>
          <a:ext cx="576241" cy="576241"/>
        </a:xfrm>
        <a:prstGeom prst="downArrow">
          <a:avLst>
            <a:gd name="adj1" fmla="val 55000"/>
            <a:gd name="adj2" fmla="val 45000"/>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it-IT" sz="2600" kern="1200"/>
        </a:p>
      </dsp:txBody>
      <dsp:txXfrm>
        <a:off x="6233752" y="1657310"/>
        <a:ext cx="576241" cy="576241"/>
      </dsp:txXfrm>
    </dsp:sp>
    <dsp:sp modelId="{5A4F65EA-4DBC-4E59-B2A7-24EB2F2054F9}">
      <dsp:nvSpPr>
        <dsp:cNvPr id="0" name=""/>
        <dsp:cNvSpPr/>
      </dsp:nvSpPr>
      <dsp:spPr>
        <a:xfrm>
          <a:off x="6706954" y="2652190"/>
          <a:ext cx="576241" cy="576241"/>
        </a:xfrm>
        <a:prstGeom prst="downArrow">
          <a:avLst>
            <a:gd name="adj1" fmla="val 55000"/>
            <a:gd name="adj2" fmla="val 45000"/>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it-IT" sz="2600" kern="1200"/>
        </a:p>
      </dsp:txBody>
      <dsp:txXfrm>
        <a:off x="6706954" y="2652190"/>
        <a:ext cx="576241" cy="576241"/>
      </dsp:txXfrm>
    </dsp:sp>
    <dsp:sp modelId="{6E659CA4-8C05-442B-98C0-0A048EBC59D9}">
      <dsp:nvSpPr>
        <dsp:cNvPr id="0" name=""/>
        <dsp:cNvSpPr/>
      </dsp:nvSpPr>
      <dsp:spPr>
        <a:xfrm>
          <a:off x="7180156" y="3671694"/>
          <a:ext cx="576241" cy="576241"/>
        </a:xfrm>
        <a:prstGeom prst="downArrow">
          <a:avLst>
            <a:gd name="adj1" fmla="val 55000"/>
            <a:gd name="adj2" fmla="val 45000"/>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it-IT" sz="2600" kern="1200"/>
        </a:p>
      </dsp:txBody>
      <dsp:txXfrm>
        <a:off x="7180156" y="3671694"/>
        <a:ext cx="576241" cy="57624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C9C2F2-6FCD-4E32-82ED-65951A5911D0}">
      <dsp:nvSpPr>
        <dsp:cNvPr id="0" name=""/>
        <dsp:cNvSpPr/>
      </dsp:nvSpPr>
      <dsp:spPr>
        <a:xfrm>
          <a:off x="4085" y="2054127"/>
          <a:ext cx="2163534" cy="108176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PROGRAMMA ESPANSIONISTICO </a:t>
          </a:r>
          <a:r>
            <a:rPr lang="it-IT" sz="1500" kern="1200" dirty="0" err="1" smtClean="0"/>
            <a:t>DI</a:t>
          </a:r>
          <a:r>
            <a:rPr lang="it-IT" sz="1500" kern="1200" dirty="0" smtClean="0"/>
            <a:t> HITLER</a:t>
          </a:r>
          <a:endParaRPr lang="it-IT" sz="1500" kern="1200" dirty="0"/>
        </a:p>
      </dsp:txBody>
      <dsp:txXfrm>
        <a:off x="4085" y="2054127"/>
        <a:ext cx="2163534" cy="1081767"/>
      </dsp:txXfrm>
    </dsp:sp>
    <dsp:sp modelId="{04B616F8-DED4-4882-AAB2-434DD9318EF1}">
      <dsp:nvSpPr>
        <dsp:cNvPr id="0" name=""/>
        <dsp:cNvSpPr/>
      </dsp:nvSpPr>
      <dsp:spPr>
        <a:xfrm rot="19157891">
          <a:off x="2029296" y="2200582"/>
          <a:ext cx="1143704" cy="43022"/>
        </a:xfrm>
        <a:custGeom>
          <a:avLst/>
          <a:gdLst/>
          <a:ahLst/>
          <a:cxnLst/>
          <a:rect l="0" t="0" r="0" b="0"/>
          <a:pathLst>
            <a:path>
              <a:moveTo>
                <a:pt x="0" y="21511"/>
              </a:moveTo>
              <a:lnTo>
                <a:pt x="1143704" y="21511"/>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9157891">
        <a:off x="2572555" y="2193500"/>
        <a:ext cx="57185" cy="57185"/>
      </dsp:txXfrm>
    </dsp:sp>
    <dsp:sp modelId="{8574BBC1-3DED-44C8-BD93-22EBC631535E}">
      <dsp:nvSpPr>
        <dsp:cNvPr id="0" name=""/>
        <dsp:cNvSpPr/>
      </dsp:nvSpPr>
      <dsp:spPr>
        <a:xfrm>
          <a:off x="3034677" y="1350335"/>
          <a:ext cx="2163534" cy="997681"/>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it-IT" sz="2000" kern="1200" dirty="0" smtClean="0"/>
            <a:t>ACQUISIRE I TERRITORI </a:t>
          </a:r>
          <a:r>
            <a:rPr lang="it-IT" sz="2000" kern="1200" dirty="0" err="1" smtClean="0"/>
            <a:t>DI</a:t>
          </a:r>
          <a:r>
            <a:rPr lang="it-IT" sz="2000" kern="1200" dirty="0" smtClean="0"/>
            <a:t> LINGUA TEDESCA </a:t>
          </a:r>
          <a:endParaRPr lang="it-IT" sz="2000" kern="1200" dirty="0"/>
        </a:p>
      </dsp:txBody>
      <dsp:txXfrm>
        <a:off x="3034677" y="1350335"/>
        <a:ext cx="2163534" cy="997681"/>
      </dsp:txXfrm>
    </dsp:sp>
    <dsp:sp modelId="{BD01F786-30D4-4386-B77A-ABAC394CF4CD}">
      <dsp:nvSpPr>
        <dsp:cNvPr id="0" name=""/>
        <dsp:cNvSpPr/>
      </dsp:nvSpPr>
      <dsp:spPr>
        <a:xfrm rot="19801494">
          <a:off x="5131523" y="1578566"/>
          <a:ext cx="997144" cy="43022"/>
        </a:xfrm>
        <a:custGeom>
          <a:avLst/>
          <a:gdLst/>
          <a:ahLst/>
          <a:cxnLst/>
          <a:rect l="0" t="0" r="0" b="0"/>
          <a:pathLst>
            <a:path>
              <a:moveTo>
                <a:pt x="0" y="21511"/>
              </a:moveTo>
              <a:lnTo>
                <a:pt x="997144" y="21511"/>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9801494">
        <a:off x="5605167" y="1575148"/>
        <a:ext cx="49857" cy="49857"/>
      </dsp:txXfrm>
    </dsp:sp>
    <dsp:sp modelId="{5A698921-426F-42BF-A02F-9DAB4C3836B6}">
      <dsp:nvSpPr>
        <dsp:cNvPr id="0" name=""/>
        <dsp:cNvSpPr/>
      </dsp:nvSpPr>
      <dsp:spPr>
        <a:xfrm>
          <a:off x="6061980" y="810095"/>
          <a:ext cx="2163534" cy="1081767"/>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COSTRUIRE UNA GRANDE GERMANIA</a:t>
          </a:r>
          <a:endParaRPr lang="it-IT" sz="1500" kern="1200" dirty="0"/>
        </a:p>
      </dsp:txBody>
      <dsp:txXfrm>
        <a:off x="6061980" y="810095"/>
        <a:ext cx="2163534" cy="1081767"/>
      </dsp:txXfrm>
    </dsp:sp>
    <dsp:sp modelId="{50A21A1C-0EC5-4406-AA9E-4AB56367C342}">
      <dsp:nvSpPr>
        <dsp:cNvPr id="0" name=""/>
        <dsp:cNvSpPr/>
      </dsp:nvSpPr>
      <dsp:spPr>
        <a:xfrm rot="2448569">
          <a:off x="5059489" y="2200582"/>
          <a:ext cx="1141213" cy="43022"/>
        </a:xfrm>
        <a:custGeom>
          <a:avLst/>
          <a:gdLst/>
          <a:ahLst/>
          <a:cxnLst/>
          <a:rect l="0" t="0" r="0" b="0"/>
          <a:pathLst>
            <a:path>
              <a:moveTo>
                <a:pt x="0" y="21511"/>
              </a:moveTo>
              <a:lnTo>
                <a:pt x="1141213" y="21511"/>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2448569">
        <a:off x="5601565" y="2193563"/>
        <a:ext cx="57060" cy="57060"/>
      </dsp:txXfrm>
    </dsp:sp>
    <dsp:sp modelId="{5A03C09E-BF2F-4AA4-9E78-F3A14B6BB8F7}">
      <dsp:nvSpPr>
        <dsp:cNvPr id="0" name=""/>
        <dsp:cNvSpPr/>
      </dsp:nvSpPr>
      <dsp:spPr>
        <a:xfrm>
          <a:off x="6061980" y="2054127"/>
          <a:ext cx="2163534" cy="1081767"/>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it-IT" sz="1500" kern="1200" dirty="0" smtClean="0"/>
            <a:t>CIOE’ UN’UNICA NAZIONE PER TUTTI I POPOLI </a:t>
          </a:r>
          <a:r>
            <a:rPr lang="it-IT" sz="1500" kern="1200" dirty="0" err="1" smtClean="0"/>
            <a:t>DI</a:t>
          </a:r>
          <a:r>
            <a:rPr lang="it-IT" sz="1500" kern="1200" dirty="0" smtClean="0"/>
            <a:t> LINGUA TEDESCA E </a:t>
          </a:r>
          <a:r>
            <a:rPr lang="it-IT" sz="1500" kern="1200" dirty="0" err="1" smtClean="0"/>
            <a:t>DI</a:t>
          </a:r>
          <a:r>
            <a:rPr lang="it-IT" sz="1500" kern="1200" dirty="0" smtClean="0"/>
            <a:t> “RAZZA ARIANA”</a:t>
          </a:r>
          <a:endParaRPr lang="it-IT" sz="1500" kern="1200" dirty="0"/>
        </a:p>
      </dsp:txBody>
      <dsp:txXfrm>
        <a:off x="6061980" y="2054127"/>
        <a:ext cx="2163534" cy="1081767"/>
      </dsp:txXfrm>
    </dsp:sp>
    <dsp:sp modelId="{75CB2607-5677-410A-9742-5316B1460677}">
      <dsp:nvSpPr>
        <dsp:cNvPr id="0" name=""/>
        <dsp:cNvSpPr/>
      </dsp:nvSpPr>
      <dsp:spPr>
        <a:xfrm rot="2029725">
          <a:off x="2079435" y="2863486"/>
          <a:ext cx="1041781" cy="43022"/>
        </a:xfrm>
        <a:custGeom>
          <a:avLst/>
          <a:gdLst/>
          <a:ahLst/>
          <a:cxnLst/>
          <a:rect l="0" t="0" r="0" b="0"/>
          <a:pathLst>
            <a:path>
              <a:moveTo>
                <a:pt x="0" y="21511"/>
              </a:moveTo>
              <a:lnTo>
                <a:pt x="1041781" y="21511"/>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2029725">
        <a:off x="2574281" y="2858952"/>
        <a:ext cx="52089" cy="52089"/>
      </dsp:txXfrm>
    </dsp:sp>
    <dsp:sp modelId="{1B1A668F-5F16-4143-9194-C30D01FCD4F1}">
      <dsp:nvSpPr>
        <dsp:cNvPr id="0" name=""/>
        <dsp:cNvSpPr/>
      </dsp:nvSpPr>
      <dsp:spPr>
        <a:xfrm>
          <a:off x="3033032" y="2634100"/>
          <a:ext cx="2163534" cy="1081767"/>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it-IT" sz="2000" kern="1200" dirty="0" smtClean="0"/>
            <a:t>CONQUISTA </a:t>
          </a:r>
          <a:r>
            <a:rPr lang="it-IT" sz="2000" kern="1200" dirty="0" err="1" smtClean="0"/>
            <a:t>DI</a:t>
          </a:r>
          <a:r>
            <a:rPr lang="it-IT" sz="2000" kern="1200" dirty="0" smtClean="0"/>
            <a:t> UNO “SPAZIO VITALE  A EST</a:t>
          </a:r>
          <a:endParaRPr lang="it-IT" sz="2000" kern="1200" dirty="0"/>
        </a:p>
      </dsp:txBody>
      <dsp:txXfrm>
        <a:off x="3033032" y="2634100"/>
        <a:ext cx="2163534" cy="108176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it-IT"/>
          </a:p>
        </p:txBody>
      </p:sp>
      <p:sp>
        <p:nvSpPr>
          <p:cNvPr id="3" name="Segnaposto data 2"/>
          <p:cNvSpPr>
            <a:spLocks noGrp="1"/>
          </p:cNvSpPr>
          <p:nvPr>
            <p:ph type="dt" sz="quarter" idx="1"/>
          </p:nvPr>
        </p:nvSpPr>
        <p:spPr>
          <a:xfrm>
            <a:off x="3898102" y="0"/>
            <a:ext cx="2982119" cy="500142"/>
          </a:xfrm>
          <a:prstGeom prst="rect">
            <a:avLst/>
          </a:prstGeom>
        </p:spPr>
        <p:txBody>
          <a:bodyPr vert="horz" lIns="96478" tIns="48239" rIns="96478" bIns="48239" rtlCol="0"/>
          <a:lstStyle>
            <a:lvl1pPr algn="r">
              <a:defRPr sz="1300"/>
            </a:lvl1pPr>
          </a:lstStyle>
          <a:p>
            <a:fld id="{D3D43D5B-6386-4BAF-96AD-190C279A8B02}" type="datetimeFigureOut">
              <a:rPr lang="it-IT" smtClean="0"/>
              <a:pPr/>
              <a:t>09/04/2014</a:t>
            </a:fld>
            <a:endParaRPr lang="it-IT"/>
          </a:p>
        </p:txBody>
      </p:sp>
      <p:sp>
        <p:nvSpPr>
          <p:cNvPr id="4" name="Segnaposto piè di pagina 3"/>
          <p:cNvSpPr>
            <a:spLocks noGrp="1"/>
          </p:cNvSpPr>
          <p:nvPr>
            <p:ph type="ftr" sz="quarter" idx="2"/>
          </p:nvPr>
        </p:nvSpPr>
        <p:spPr>
          <a:xfrm>
            <a:off x="0" y="9500960"/>
            <a:ext cx="2982119" cy="500142"/>
          </a:xfrm>
          <a:prstGeom prst="rect">
            <a:avLst/>
          </a:prstGeom>
        </p:spPr>
        <p:txBody>
          <a:bodyPr vert="horz" lIns="96478" tIns="48239" rIns="96478" bIns="48239" rtlCol="0" anchor="b"/>
          <a:lstStyle>
            <a:lvl1pPr algn="l">
              <a:defRPr sz="1300"/>
            </a:lvl1pPr>
          </a:lstStyle>
          <a:p>
            <a:endParaRPr lang="it-IT"/>
          </a:p>
        </p:txBody>
      </p:sp>
      <p:sp>
        <p:nvSpPr>
          <p:cNvPr id="5" name="Segnaposto numero diapositiva 4"/>
          <p:cNvSpPr>
            <a:spLocks noGrp="1"/>
          </p:cNvSpPr>
          <p:nvPr>
            <p:ph type="sldNum" sz="quarter" idx="3"/>
          </p:nvPr>
        </p:nvSpPr>
        <p:spPr>
          <a:xfrm>
            <a:off x="3898102" y="9500960"/>
            <a:ext cx="2982119" cy="500142"/>
          </a:xfrm>
          <a:prstGeom prst="rect">
            <a:avLst/>
          </a:prstGeom>
        </p:spPr>
        <p:txBody>
          <a:bodyPr vert="horz" lIns="96478" tIns="48239" rIns="96478" bIns="48239" rtlCol="0" anchor="b"/>
          <a:lstStyle>
            <a:lvl1pPr algn="r">
              <a:defRPr sz="1300"/>
            </a:lvl1pPr>
          </a:lstStyle>
          <a:p>
            <a:fld id="{538C95BB-724E-4BBE-AD74-4556726A974F}"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lo stile del titolo</a:t>
            </a:r>
            <a:endParaRPr lang="it-IT"/>
          </a:p>
        </p:txBody>
      </p:sp>
      <p:sp>
        <p:nvSpPr>
          <p:cNvPr id="3" name="Segnaposto ClipArt 2"/>
          <p:cNvSpPr>
            <a:spLocks noGrp="1"/>
          </p:cNvSpPr>
          <p:nvPr>
            <p:ph type="clipArt" sz="half" idx="1"/>
          </p:nvPr>
        </p:nvSpPr>
        <p:spPr>
          <a:xfrm>
            <a:off x="685800" y="1981200"/>
            <a:ext cx="3810000" cy="4114800"/>
          </a:xfrm>
        </p:spPr>
        <p:txBody>
          <a:bodyPr/>
          <a:lstStyle/>
          <a:p>
            <a:pPr lvl="0"/>
            <a:endParaRPr lang="it-IT" noProof="0" smtClean="0"/>
          </a:p>
        </p:txBody>
      </p:sp>
      <p:sp>
        <p:nvSpPr>
          <p:cNvPr id="4" name="Segnaposto testo 3"/>
          <p:cNvSpPr>
            <a:spLocks noGrp="1"/>
          </p:cNvSpPr>
          <p:nvPr>
            <p:ph type="body" sz="half" idx="2"/>
          </p:nvPr>
        </p:nvSpPr>
        <p:spPr>
          <a:xfrm>
            <a:off x="4648200" y="1981200"/>
            <a:ext cx="3810000"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CBDF25E8-D572-4EDF-8E3D-01395417AE1A}"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7E04CAC6-E272-4C09-A4A3-0B4593E36602}" type="datetimeFigureOut">
              <a:rPr lang="it-IT" smtClean="0"/>
              <a:pPr/>
              <a:t>09/04/2014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BFD8A52-AE05-4F17-AFE8-06A91F163D45}"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04CAC6-E272-4C09-A4A3-0B4593E36602}" type="datetimeFigureOut">
              <a:rPr lang="it-IT" smtClean="0"/>
              <a:pPr/>
              <a:t>09/04/2014</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D8A52-AE05-4F17-AFE8-06A91F163D45}"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it.wikipedia.org/wiki/1939" TargetMode="Externa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olo 1"/>
          <p:cNvSpPr>
            <a:spLocks noGrp="1"/>
          </p:cNvSpPr>
          <p:nvPr>
            <p:ph type="title"/>
          </p:nvPr>
        </p:nvSpPr>
        <p:spPr>
          <a:xfrm>
            <a:off x="457200" y="620713"/>
            <a:ext cx="8229600" cy="1152525"/>
          </a:xfrm>
        </p:spPr>
        <p:txBody>
          <a:bodyPr/>
          <a:lstStyle/>
          <a:p>
            <a:pPr eaLnBrk="1" hangingPunct="1"/>
            <a:r>
              <a:rPr lang="it-IT" dirty="0" smtClean="0">
                <a:solidFill>
                  <a:srgbClr val="FF0000"/>
                </a:solidFill>
              </a:rPr>
              <a:t>LA SECONDA GUERRA MONDIALE</a:t>
            </a:r>
          </a:p>
        </p:txBody>
      </p:sp>
      <p:sp>
        <p:nvSpPr>
          <p:cNvPr id="2051" name="Segnaposto contenuto 4"/>
          <p:cNvSpPr>
            <a:spLocks noGrp="1"/>
          </p:cNvSpPr>
          <p:nvPr>
            <p:ph idx="1"/>
          </p:nvPr>
        </p:nvSpPr>
        <p:spPr/>
        <p:txBody>
          <a:bodyPr/>
          <a:lstStyle/>
          <a:p>
            <a:pPr eaLnBrk="1" hangingPunct="1">
              <a:buFont typeface="Arial" charset="0"/>
              <a:buNone/>
            </a:pPr>
            <a:r>
              <a:rPr lang="it-IT" dirty="0" smtClean="0"/>
              <a:t>.</a:t>
            </a:r>
          </a:p>
        </p:txBody>
      </p:sp>
      <p:pic>
        <p:nvPicPr>
          <p:cNvPr id="2052" name="Immagine 3" descr="2gm.jpg"/>
          <p:cNvPicPr>
            <a:picLocks noChangeAspect="1"/>
          </p:cNvPicPr>
          <p:nvPr/>
        </p:nvPicPr>
        <p:blipFill>
          <a:blip r:embed="rId2" cstate="print"/>
          <a:srcRect/>
          <a:stretch>
            <a:fillRect/>
          </a:stretch>
        </p:blipFill>
        <p:spPr bwMode="auto">
          <a:xfrm>
            <a:off x="2051050" y="2276475"/>
            <a:ext cx="4999038" cy="3744913"/>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a:bodyPr>
          <a:lstStyle/>
          <a:p>
            <a:r>
              <a:rPr lang="it-IT" sz="3200" b="1" dirty="0" smtClean="0"/>
              <a:t>La conferenza di </a:t>
            </a:r>
            <a:r>
              <a:rPr lang="it-IT" sz="3200" b="1" dirty="0" smtClean="0"/>
              <a:t>Monaco (settembre 1938)</a:t>
            </a:r>
            <a:endParaRPr lang="it-IT" sz="3200" b="1" dirty="0"/>
          </a:p>
        </p:txBody>
      </p:sp>
      <p:pic>
        <p:nvPicPr>
          <p:cNvPr id="4" name="Segnaposto contenuto 3" descr="imagesCACUJJF9.jpg"/>
          <p:cNvPicPr>
            <a:picLocks noGrp="1" noChangeAspect="1"/>
          </p:cNvPicPr>
          <p:nvPr>
            <p:ph sz="half" idx="1"/>
          </p:nvPr>
        </p:nvPicPr>
        <p:blipFill>
          <a:blip r:embed="rId2" cstate="print"/>
          <a:stretch>
            <a:fillRect/>
          </a:stretch>
        </p:blipFill>
        <p:spPr>
          <a:xfrm>
            <a:off x="395536" y="2132856"/>
            <a:ext cx="3456383" cy="2880320"/>
          </a:xfrm>
        </p:spPr>
      </p:pic>
      <p:sp>
        <p:nvSpPr>
          <p:cNvPr id="6" name="Segnaposto contenuto 5"/>
          <p:cNvSpPr>
            <a:spLocks noGrp="1"/>
          </p:cNvSpPr>
          <p:nvPr>
            <p:ph sz="half" idx="2"/>
          </p:nvPr>
        </p:nvSpPr>
        <p:spPr>
          <a:xfrm>
            <a:off x="3923928" y="1196752"/>
            <a:ext cx="4762872" cy="5472608"/>
          </a:xfrm>
        </p:spPr>
        <p:txBody>
          <a:bodyPr>
            <a:normAutofit fontScale="77500" lnSpcReduction="20000"/>
          </a:bodyPr>
          <a:lstStyle/>
          <a:p>
            <a:r>
              <a:rPr lang="it-IT" dirty="0" smtClean="0">
                <a:solidFill>
                  <a:srgbClr val="FF0000"/>
                </a:solidFill>
              </a:rPr>
              <a:t>nel SETTEMBRE 1938</a:t>
            </a:r>
            <a:r>
              <a:rPr lang="it-IT" dirty="0" smtClean="0"/>
              <a:t> </a:t>
            </a:r>
          </a:p>
          <a:p>
            <a:r>
              <a:rPr lang="it-IT" dirty="0" smtClean="0"/>
              <a:t>le rivendicazioni di Hitler vengono affrontate nella </a:t>
            </a:r>
            <a:r>
              <a:rPr lang="it-IT" b="1" dirty="0" smtClean="0"/>
              <a:t>CONFERENZA </a:t>
            </a:r>
            <a:r>
              <a:rPr lang="it-IT" b="1" dirty="0" err="1" smtClean="0"/>
              <a:t>DI</a:t>
            </a:r>
            <a:r>
              <a:rPr lang="it-IT" b="1" dirty="0" smtClean="0"/>
              <a:t> MONACO</a:t>
            </a:r>
          </a:p>
          <a:p>
            <a:r>
              <a:rPr lang="it-IT" dirty="0" smtClean="0"/>
              <a:t>Partecipano i capi di governo </a:t>
            </a:r>
            <a:r>
              <a:rPr lang="it-IT" b="1" dirty="0" smtClean="0">
                <a:solidFill>
                  <a:srgbClr val="FF0000"/>
                </a:solidFill>
              </a:rPr>
              <a:t>francese (ministro </a:t>
            </a:r>
            <a:r>
              <a:rPr lang="it-IT" b="1" dirty="0" err="1" smtClean="0">
                <a:solidFill>
                  <a:srgbClr val="FF0000"/>
                </a:solidFill>
              </a:rPr>
              <a:t>Deladier</a:t>
            </a:r>
            <a:r>
              <a:rPr lang="it-IT" b="1" dirty="0" smtClean="0">
                <a:solidFill>
                  <a:srgbClr val="FF0000"/>
                </a:solidFill>
              </a:rPr>
              <a:t>) inglese (ministro Chamberlain) , tedesco (Hitler), italiano</a:t>
            </a:r>
            <a:r>
              <a:rPr lang="it-IT" b="1" dirty="0" smtClean="0">
                <a:solidFill>
                  <a:srgbClr val="FF0000"/>
                </a:solidFill>
              </a:rPr>
              <a:t> </a:t>
            </a:r>
            <a:r>
              <a:rPr lang="it-IT" b="1" dirty="0" smtClean="0">
                <a:solidFill>
                  <a:srgbClr val="FF0000"/>
                </a:solidFill>
              </a:rPr>
              <a:t>(Mussolini che fa da moderatore)</a:t>
            </a:r>
            <a:endParaRPr lang="it-IT" b="1" dirty="0" smtClean="0">
              <a:solidFill>
                <a:srgbClr val="FF0000"/>
              </a:solidFill>
            </a:endParaRPr>
          </a:p>
          <a:p>
            <a:r>
              <a:rPr lang="it-IT" b="1" dirty="0" smtClean="0">
                <a:solidFill>
                  <a:srgbClr val="00B050"/>
                </a:solidFill>
              </a:rPr>
              <a:t>VIENE CONCESSO A HITLER </a:t>
            </a:r>
            <a:r>
              <a:rPr lang="it-IT" b="1" dirty="0" err="1" smtClean="0">
                <a:solidFill>
                  <a:srgbClr val="00B050"/>
                </a:solidFill>
              </a:rPr>
              <a:t>DI</a:t>
            </a:r>
            <a:r>
              <a:rPr lang="it-IT" b="1" dirty="0" smtClean="0">
                <a:solidFill>
                  <a:srgbClr val="00B050"/>
                </a:solidFill>
              </a:rPr>
              <a:t> </a:t>
            </a:r>
            <a:r>
              <a:rPr lang="it-IT" b="1" u="sng" dirty="0" smtClean="0">
                <a:solidFill>
                  <a:srgbClr val="00B050"/>
                </a:solidFill>
              </a:rPr>
              <a:t>ANNETTERE I SUDETI</a:t>
            </a:r>
            <a:r>
              <a:rPr lang="it-IT" b="1" dirty="0" smtClean="0">
                <a:solidFill>
                  <a:srgbClr val="00B050"/>
                </a:solidFill>
              </a:rPr>
              <a:t>, A PATTO </a:t>
            </a:r>
            <a:r>
              <a:rPr lang="it-IT" b="1" dirty="0" err="1" smtClean="0">
                <a:solidFill>
                  <a:srgbClr val="00B050"/>
                </a:solidFill>
              </a:rPr>
              <a:t>DI</a:t>
            </a:r>
            <a:r>
              <a:rPr lang="it-IT" b="1" dirty="0" smtClean="0">
                <a:solidFill>
                  <a:srgbClr val="00B050"/>
                </a:solidFill>
              </a:rPr>
              <a:t> NON PROSEGUIRE L’OCCUPAZIONE </a:t>
            </a:r>
            <a:r>
              <a:rPr lang="it-IT" b="1" dirty="0" err="1" smtClean="0">
                <a:solidFill>
                  <a:srgbClr val="00B050"/>
                </a:solidFill>
              </a:rPr>
              <a:t>DI</a:t>
            </a:r>
            <a:r>
              <a:rPr lang="it-IT" b="1" dirty="0" smtClean="0">
                <a:solidFill>
                  <a:srgbClr val="00B050"/>
                </a:solidFill>
              </a:rPr>
              <a:t> ALTRI TERRITORI.</a:t>
            </a:r>
          </a:p>
          <a:p>
            <a:r>
              <a:rPr lang="it-IT" dirty="0" smtClean="0"/>
              <a:t>L’Unione Sovietica, esclusa dalla Conferenza di Monaco, si convinse che i quattro Paesi partecipanti avessero concluso accordi antisovietici.</a:t>
            </a:r>
            <a:endParaRPr lang="it-IT" b="1" dirty="0" smtClean="0">
              <a:solidFill>
                <a:srgbClr val="FF0000"/>
              </a:solidFill>
            </a:endParaRPr>
          </a:p>
          <a:p>
            <a:endParaRPr lang="it-IT"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94122"/>
          </a:xfrm>
        </p:spPr>
        <p:txBody>
          <a:bodyPr/>
          <a:lstStyle/>
          <a:p>
            <a:r>
              <a:rPr lang="it-IT" dirty="0" smtClean="0"/>
              <a:t>LA REAZIONE </a:t>
            </a:r>
            <a:r>
              <a:rPr lang="it-IT" dirty="0" err="1" smtClean="0"/>
              <a:t>DI</a:t>
            </a:r>
            <a:r>
              <a:rPr lang="it-IT" dirty="0" smtClean="0"/>
              <a:t> HITLER</a:t>
            </a:r>
            <a:endParaRPr lang="it-IT" dirty="0"/>
          </a:p>
        </p:txBody>
      </p:sp>
      <p:sp>
        <p:nvSpPr>
          <p:cNvPr id="3" name="Segnaposto contenuto 2"/>
          <p:cNvSpPr>
            <a:spLocks noGrp="1"/>
          </p:cNvSpPr>
          <p:nvPr>
            <p:ph idx="1"/>
          </p:nvPr>
        </p:nvSpPr>
        <p:spPr>
          <a:xfrm>
            <a:off x="457200" y="1268760"/>
            <a:ext cx="8229600" cy="5328592"/>
          </a:xfrm>
        </p:spPr>
        <p:txBody>
          <a:bodyPr>
            <a:normAutofit fontScale="92500" lnSpcReduction="20000"/>
          </a:bodyPr>
          <a:lstStyle/>
          <a:p>
            <a:r>
              <a:rPr lang="it-IT" dirty="0" smtClean="0"/>
              <a:t>Hitler, </a:t>
            </a:r>
            <a:r>
              <a:rPr lang="it-IT" u="sng" dirty="0" smtClean="0"/>
              <a:t>forte dell’alleanza con l’Italia</a:t>
            </a:r>
            <a:r>
              <a:rPr lang="it-IT" dirty="0" smtClean="0"/>
              <a:t>, convinto della debolezza della Gran Bretagna e Francia si preparò a continuare l’espansione nell’est europeo, nonostante a Monaco avesse promesso di non occupare tutta la Cecoslovacchia.</a:t>
            </a:r>
          </a:p>
          <a:p>
            <a:r>
              <a:rPr lang="it-IT" dirty="0" smtClean="0"/>
              <a:t> Ancora una volta il Fuhrer non mantenne gli impegni.</a:t>
            </a:r>
          </a:p>
          <a:p>
            <a:r>
              <a:rPr lang="it-IT" dirty="0" smtClean="0"/>
              <a:t>Nel marzo 1939 </a:t>
            </a:r>
            <a:r>
              <a:rPr lang="it-IT" b="1" dirty="0" smtClean="0"/>
              <a:t>INVASE TUTTA LA </a:t>
            </a:r>
            <a:r>
              <a:rPr lang="it-IT" b="1" dirty="0" smtClean="0">
                <a:solidFill>
                  <a:srgbClr val="00B050"/>
                </a:solidFill>
              </a:rPr>
              <a:t>CECOSLOVACCHIA</a:t>
            </a:r>
          </a:p>
          <a:p>
            <a:r>
              <a:rPr lang="it-IT" b="1" dirty="0" smtClean="0"/>
              <a:t>e OCCUPO’ LA </a:t>
            </a:r>
            <a:r>
              <a:rPr lang="it-IT" b="1" dirty="0" smtClean="0">
                <a:solidFill>
                  <a:srgbClr val="00B050"/>
                </a:solidFill>
              </a:rPr>
              <a:t>BOEMIA </a:t>
            </a:r>
            <a:r>
              <a:rPr lang="it-IT" b="1" dirty="0" smtClean="0"/>
              <a:t>E LA </a:t>
            </a:r>
            <a:r>
              <a:rPr lang="it-IT" b="1" dirty="0" smtClean="0">
                <a:solidFill>
                  <a:srgbClr val="00B050"/>
                </a:solidFill>
              </a:rPr>
              <a:t>MORAVIA</a:t>
            </a:r>
            <a:endParaRPr lang="it-IT" dirty="0" smtClean="0"/>
          </a:p>
          <a:p>
            <a:r>
              <a:rPr lang="it-IT" dirty="0" smtClean="0"/>
              <a:t>La Slovacchia divenne uno Stato fantoccio che appoggiava la Germania nazista. </a:t>
            </a:r>
            <a:r>
              <a:rPr lang="it-IT" sz="1900" dirty="0" smtClean="0"/>
              <a:t>(</a:t>
            </a:r>
            <a:r>
              <a:rPr lang="it-IT" sz="1800" dirty="0" smtClean="0"/>
              <a:t>Governo fantasma, creato in un paese da un occupante straniero e completamente asservito alla sua volontà)</a:t>
            </a:r>
            <a:br>
              <a:rPr lang="it-IT" sz="1800" dirty="0" smtClean="0"/>
            </a:br>
            <a:endParaRPr lang="it-IT" sz="1800" dirty="0" smtClean="0"/>
          </a:p>
          <a:p>
            <a:endParaRPr lang="it-IT" dirty="0" smtClean="0"/>
          </a:p>
          <a:p>
            <a:endParaRPr lang="it-IT"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Il fronte orientale</a:t>
            </a:r>
            <a:endParaRPr lang="it-IT" dirty="0">
              <a:solidFill>
                <a:srgbClr val="FF0000"/>
              </a:solidFill>
            </a:endParaRPr>
          </a:p>
        </p:txBody>
      </p:sp>
      <p:pic>
        <p:nvPicPr>
          <p:cNvPr id="4" name="Segnaposto contenuto 3" descr="Scan0002.jpg"/>
          <p:cNvPicPr>
            <a:picLocks noGrp="1" noChangeAspect="1"/>
          </p:cNvPicPr>
          <p:nvPr>
            <p:ph idx="1"/>
          </p:nvPr>
        </p:nvPicPr>
        <p:blipFill>
          <a:blip r:embed="rId2" cstate="print"/>
          <a:stretch>
            <a:fillRect/>
          </a:stretch>
        </p:blipFill>
        <p:spPr>
          <a:xfrm>
            <a:off x="683568" y="1484784"/>
            <a:ext cx="7992888" cy="4896544"/>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l"/>
            <a:r>
              <a:rPr lang="it-IT" b="1" dirty="0" smtClean="0"/>
              <a:t>PATTO </a:t>
            </a:r>
            <a:r>
              <a:rPr lang="it-IT" b="1" dirty="0" err="1" smtClean="0"/>
              <a:t>D’ACCIAIO</a:t>
            </a:r>
            <a:r>
              <a:rPr lang="it-IT" b="1" dirty="0" smtClean="0"/>
              <a:t> (maggio 1939)</a:t>
            </a:r>
            <a:endParaRPr lang="it-IT" b="1" dirty="0"/>
          </a:p>
        </p:txBody>
      </p:sp>
      <p:sp>
        <p:nvSpPr>
          <p:cNvPr id="3" name="Segnaposto contenuto 2"/>
          <p:cNvSpPr>
            <a:spLocks noGrp="1"/>
          </p:cNvSpPr>
          <p:nvPr>
            <p:ph idx="1"/>
          </p:nvPr>
        </p:nvSpPr>
        <p:spPr/>
        <p:txBody>
          <a:bodyPr>
            <a:normAutofit/>
          </a:bodyPr>
          <a:lstStyle/>
          <a:p>
            <a:r>
              <a:rPr lang="it-IT" dirty="0" smtClean="0"/>
              <a:t>Nel maggio 1939: </a:t>
            </a:r>
            <a:r>
              <a:rPr lang="it-IT" b="1" dirty="0" smtClean="0">
                <a:solidFill>
                  <a:srgbClr val="FF0000"/>
                </a:solidFill>
              </a:rPr>
              <a:t>GERMANIA E </a:t>
            </a:r>
            <a:r>
              <a:rPr lang="it-IT" b="1" dirty="0" smtClean="0">
                <a:solidFill>
                  <a:srgbClr val="FF0000"/>
                </a:solidFill>
              </a:rPr>
              <a:t>ITALIA </a:t>
            </a:r>
            <a:r>
              <a:rPr lang="it-IT" dirty="0" smtClean="0"/>
              <a:t>firmano il patto d’acciaio: </a:t>
            </a:r>
            <a:r>
              <a:rPr lang="it-IT" i="1" dirty="0" smtClean="0">
                <a:solidFill>
                  <a:srgbClr val="FF0000"/>
                </a:solidFill>
              </a:rPr>
              <a:t>l’Italia avrebbe combattuto a fianco della Germania in caso di guerra.</a:t>
            </a:r>
          </a:p>
          <a:p>
            <a:r>
              <a:rPr lang="it-IT" dirty="0" smtClean="0"/>
              <a:t>In </a:t>
            </a:r>
            <a:r>
              <a:rPr lang="it-IT" dirty="0" smtClean="0"/>
              <a:t>seguito si </a:t>
            </a:r>
            <a:r>
              <a:rPr lang="it-IT" dirty="0" smtClean="0"/>
              <a:t>unirà anche </a:t>
            </a:r>
            <a:r>
              <a:rPr lang="it-IT" dirty="0" smtClean="0"/>
              <a:t>il </a:t>
            </a:r>
            <a:r>
              <a:rPr lang="it-IT" b="1" dirty="0" smtClean="0">
                <a:solidFill>
                  <a:srgbClr val="FF0000"/>
                </a:solidFill>
              </a:rPr>
              <a:t>Giappone</a:t>
            </a:r>
            <a:r>
              <a:rPr lang="it-IT" dirty="0" smtClean="0"/>
              <a:t>.</a:t>
            </a:r>
          </a:p>
          <a:p>
            <a:r>
              <a:rPr lang="it-IT" dirty="0" smtClean="0"/>
              <a:t>Di fronte alle iniziative di Hitler, </a:t>
            </a:r>
            <a:r>
              <a:rPr lang="it-IT" b="1" dirty="0" smtClean="0">
                <a:solidFill>
                  <a:srgbClr val="00B050"/>
                </a:solidFill>
              </a:rPr>
              <a:t>Francia</a:t>
            </a:r>
            <a:r>
              <a:rPr lang="it-IT" dirty="0" smtClean="0"/>
              <a:t> e </a:t>
            </a:r>
            <a:r>
              <a:rPr lang="it-IT" b="1" dirty="0" smtClean="0">
                <a:solidFill>
                  <a:srgbClr val="00B050"/>
                </a:solidFill>
              </a:rPr>
              <a:t>G.B.</a:t>
            </a:r>
            <a:r>
              <a:rPr lang="it-IT" dirty="0" smtClean="0"/>
              <a:t> abbandonarono la </a:t>
            </a:r>
            <a:r>
              <a:rPr lang="it-IT" i="1" dirty="0" smtClean="0"/>
              <a:t>politica dell’appeasement </a:t>
            </a:r>
            <a:r>
              <a:rPr lang="it-IT" i="1" dirty="0" smtClean="0"/>
              <a:t>e </a:t>
            </a:r>
            <a:r>
              <a:rPr lang="it-IT" dirty="0" smtClean="0"/>
              <a:t>assicurano </a:t>
            </a:r>
            <a:r>
              <a:rPr lang="it-IT" dirty="0" smtClean="0"/>
              <a:t>il loro </a:t>
            </a:r>
            <a:r>
              <a:rPr lang="it-IT" b="1" dirty="0" smtClean="0">
                <a:solidFill>
                  <a:srgbClr val="00B050"/>
                </a:solidFill>
              </a:rPr>
              <a:t>appoggio alla Polonia</a:t>
            </a:r>
            <a:r>
              <a:rPr lang="it-IT" dirty="0" smtClean="0"/>
              <a:t>.</a:t>
            </a:r>
          </a:p>
          <a:p>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r>
              <a:rPr lang="it-IT" b="1" dirty="0" smtClean="0"/>
              <a:t>Il prossimo obiettivo: invadere la Polonia</a:t>
            </a:r>
            <a:endParaRPr lang="it-IT" b="1" dirty="0"/>
          </a:p>
        </p:txBody>
      </p:sp>
      <p:sp>
        <p:nvSpPr>
          <p:cNvPr id="3" name="Segnaposto contenuto 2"/>
          <p:cNvSpPr>
            <a:spLocks noGrp="1"/>
          </p:cNvSpPr>
          <p:nvPr>
            <p:ph idx="1"/>
          </p:nvPr>
        </p:nvSpPr>
        <p:spPr>
          <a:xfrm>
            <a:off x="457200" y="1600200"/>
            <a:ext cx="8229600" cy="4853136"/>
          </a:xfrm>
        </p:spPr>
        <p:txBody>
          <a:bodyPr>
            <a:normAutofit/>
          </a:bodyPr>
          <a:lstStyle/>
          <a:p>
            <a:r>
              <a:rPr lang="it-IT" dirty="0" smtClean="0"/>
              <a:t>Il suo successivo obiettivo era la </a:t>
            </a:r>
            <a:r>
              <a:rPr lang="it-IT" b="1" dirty="0" smtClean="0">
                <a:solidFill>
                  <a:srgbClr val="FF0000"/>
                </a:solidFill>
              </a:rPr>
              <a:t>POLONIA</a:t>
            </a:r>
            <a:r>
              <a:rPr lang="it-IT" dirty="0" smtClean="0"/>
              <a:t>, dalla quale pretendeva di </a:t>
            </a:r>
            <a:r>
              <a:rPr lang="it-IT" u="sng" dirty="0" smtClean="0"/>
              <a:t>riavere</a:t>
            </a:r>
            <a:r>
              <a:rPr lang="it-IT" dirty="0" smtClean="0"/>
              <a:t> i territori che la Germania aveva perso durante la Prima Guerra Mondiale (</a:t>
            </a:r>
            <a:r>
              <a:rPr lang="it-IT" u="sng" dirty="0" smtClean="0"/>
              <a:t>il cosiddetto </a:t>
            </a:r>
            <a:r>
              <a:rPr lang="it-IT" b="1" u="sng" dirty="0" smtClean="0"/>
              <a:t>“</a:t>
            </a:r>
            <a:r>
              <a:rPr lang="it-IT" b="1" i="1" u="sng" dirty="0" smtClean="0"/>
              <a:t>corridoio di Danzica”</a:t>
            </a:r>
            <a:r>
              <a:rPr lang="it-IT" dirty="0" smtClean="0"/>
              <a:t>) che dividevano la parte occidentale dello Stato tedesco dalla Prussia orientale.</a:t>
            </a:r>
          </a:p>
          <a:p>
            <a:r>
              <a:rPr lang="it-IT" dirty="0" smtClean="0"/>
              <a:t>Hitler sperava che anche questa volta Francia e G. B. non lo avrebbero ostacolato</a:t>
            </a:r>
          </a:p>
          <a:p>
            <a:r>
              <a:rPr lang="it-IT" dirty="0" smtClean="0"/>
              <a:t>Le cose però non andarono </a:t>
            </a:r>
            <a:r>
              <a:rPr lang="it-IT" dirty="0" err="1" smtClean="0"/>
              <a:t>così…</a:t>
            </a:r>
            <a:endParaRPr lang="it-IT"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106"/>
          </a:xfrm>
        </p:spPr>
        <p:txBody>
          <a:bodyPr>
            <a:noAutofit/>
          </a:bodyPr>
          <a:lstStyle/>
          <a:p>
            <a:pPr algn="l"/>
            <a:r>
              <a:rPr lang="it-IT" sz="3600" b="1" dirty="0" smtClean="0"/>
              <a:t>IL PATTO MOLOTOV </a:t>
            </a:r>
            <a:r>
              <a:rPr lang="it-IT" sz="3600" b="1" dirty="0" smtClean="0"/>
              <a:t>RIBBENTROP</a:t>
            </a:r>
            <a:br>
              <a:rPr lang="it-IT" sz="3600" b="1" dirty="0" smtClean="0"/>
            </a:br>
            <a:r>
              <a:rPr lang="it-IT" sz="3600" b="1" dirty="0" smtClean="0"/>
              <a:t> (23 agosto 1939)</a:t>
            </a:r>
            <a:endParaRPr lang="it-IT" sz="3600" b="1" dirty="0"/>
          </a:p>
        </p:txBody>
      </p:sp>
      <p:sp>
        <p:nvSpPr>
          <p:cNvPr id="3" name="Segnaposto contenuto 2"/>
          <p:cNvSpPr>
            <a:spLocks noGrp="1"/>
          </p:cNvSpPr>
          <p:nvPr>
            <p:ph idx="1"/>
          </p:nvPr>
        </p:nvSpPr>
        <p:spPr>
          <a:xfrm>
            <a:off x="457200" y="1340768"/>
            <a:ext cx="8229600" cy="4785395"/>
          </a:xfrm>
        </p:spPr>
        <p:txBody>
          <a:bodyPr>
            <a:normAutofit/>
          </a:bodyPr>
          <a:lstStyle/>
          <a:p>
            <a:r>
              <a:rPr lang="it-IT" dirty="0" smtClean="0"/>
              <a:t>Per assicurarsi la neutralità dell’Unione Sovietica  firma un </a:t>
            </a:r>
            <a:r>
              <a:rPr lang="it-IT" b="1" i="1" u="sng" dirty="0" smtClean="0">
                <a:solidFill>
                  <a:srgbClr val="00B050"/>
                </a:solidFill>
              </a:rPr>
              <a:t>patto di non aggressione </a:t>
            </a:r>
            <a:r>
              <a:rPr lang="it-IT" dirty="0" smtClean="0"/>
              <a:t>noto come </a:t>
            </a:r>
            <a:r>
              <a:rPr lang="it-IT" b="1" dirty="0" smtClean="0">
                <a:solidFill>
                  <a:srgbClr val="00B050"/>
                </a:solidFill>
              </a:rPr>
              <a:t>patto Molotov- </a:t>
            </a:r>
            <a:r>
              <a:rPr lang="it-IT" b="1" dirty="0" err="1" smtClean="0">
                <a:solidFill>
                  <a:srgbClr val="00B050"/>
                </a:solidFill>
              </a:rPr>
              <a:t>Ribbentrop</a:t>
            </a:r>
            <a:r>
              <a:rPr lang="it-IT" b="1" dirty="0" smtClean="0">
                <a:solidFill>
                  <a:srgbClr val="00B050"/>
                </a:solidFill>
              </a:rPr>
              <a:t> </a:t>
            </a:r>
            <a:r>
              <a:rPr lang="it-IT" dirty="0" smtClean="0"/>
              <a:t>(dal nome </a:t>
            </a:r>
            <a:r>
              <a:rPr lang="it-IT" dirty="0" smtClean="0"/>
              <a:t>dei </a:t>
            </a:r>
            <a:r>
              <a:rPr lang="it-IT" dirty="0" smtClean="0"/>
              <a:t>due ministri</a:t>
            </a:r>
            <a:r>
              <a:rPr lang="it-IT" dirty="0" smtClean="0"/>
              <a:t>).</a:t>
            </a:r>
          </a:p>
          <a:p>
            <a:r>
              <a:rPr lang="it-IT" dirty="0" smtClean="0"/>
              <a:t>Secondo il patto </a:t>
            </a:r>
            <a:r>
              <a:rPr lang="it-IT" b="1" dirty="0" smtClean="0">
                <a:solidFill>
                  <a:srgbClr val="FF0000"/>
                </a:solidFill>
              </a:rPr>
              <a:t>ciascuno dei due Stati si impegnavano a non attaccare l’altro.</a:t>
            </a:r>
          </a:p>
          <a:p>
            <a:r>
              <a:rPr lang="it-IT" dirty="0" smtClean="0"/>
              <a:t>Il patto era accompagnato da un </a:t>
            </a:r>
            <a:r>
              <a:rPr lang="it-IT" b="1" i="1" dirty="0" smtClean="0"/>
              <a:t>protocollo segreto</a:t>
            </a:r>
            <a:r>
              <a:rPr lang="it-IT" dirty="0" smtClean="0"/>
              <a:t>: spartizione tra URSS e Germania della Polonia, dei Paesi Baltici</a:t>
            </a:r>
            <a:endParaRPr lang="it-IT"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22114"/>
          </a:xfrm>
        </p:spPr>
        <p:txBody>
          <a:bodyPr/>
          <a:lstStyle/>
          <a:p>
            <a:r>
              <a:rPr lang="it-IT" b="1" dirty="0" smtClean="0"/>
              <a:t>L’invasione della Polonia</a:t>
            </a:r>
            <a:endParaRPr lang="it-IT" b="1" dirty="0"/>
          </a:p>
        </p:txBody>
      </p:sp>
      <p:sp>
        <p:nvSpPr>
          <p:cNvPr id="3" name="Segnaposto contenuto 2"/>
          <p:cNvSpPr>
            <a:spLocks noGrp="1"/>
          </p:cNvSpPr>
          <p:nvPr>
            <p:ph idx="1"/>
          </p:nvPr>
        </p:nvSpPr>
        <p:spPr>
          <a:xfrm>
            <a:off x="457200" y="1268760"/>
            <a:ext cx="8229600" cy="5400600"/>
          </a:xfrm>
        </p:spPr>
        <p:txBody>
          <a:bodyPr>
            <a:normAutofit lnSpcReduction="10000"/>
          </a:bodyPr>
          <a:lstStyle/>
          <a:p>
            <a:r>
              <a:rPr lang="it-IT" dirty="0" smtClean="0"/>
              <a:t>Il 1 settembre 1939, senza aver inviato alcuna dichiarazione di guerra, </a:t>
            </a:r>
            <a:r>
              <a:rPr lang="it-IT" b="1" dirty="0" smtClean="0">
                <a:solidFill>
                  <a:srgbClr val="FF0000"/>
                </a:solidFill>
              </a:rPr>
              <a:t>la </a:t>
            </a:r>
            <a:r>
              <a:rPr lang="it-IT" b="1" dirty="0" smtClean="0">
                <a:solidFill>
                  <a:srgbClr val="00B050"/>
                </a:solidFill>
              </a:rPr>
              <a:t>WEHRMACHT</a:t>
            </a:r>
            <a:r>
              <a:rPr lang="it-IT" b="1" dirty="0" smtClean="0">
                <a:solidFill>
                  <a:srgbClr val="FF0000"/>
                </a:solidFill>
              </a:rPr>
              <a:t> invase la Polonia.</a:t>
            </a:r>
          </a:p>
          <a:p>
            <a:r>
              <a:rPr lang="it-IT" dirty="0" smtClean="0"/>
              <a:t>La </a:t>
            </a:r>
            <a:r>
              <a:rPr lang="it-IT" b="1" dirty="0" err="1" smtClean="0">
                <a:solidFill>
                  <a:srgbClr val="00B050"/>
                </a:solidFill>
              </a:rPr>
              <a:t>Luftwaffe</a:t>
            </a:r>
            <a:r>
              <a:rPr lang="it-IT" b="1" dirty="0" smtClean="0">
                <a:solidFill>
                  <a:srgbClr val="00B050"/>
                </a:solidFill>
              </a:rPr>
              <a:t> </a:t>
            </a:r>
            <a:r>
              <a:rPr lang="it-IT" dirty="0" smtClean="0"/>
              <a:t>in un giorno neutralizzò la debole aviazione polacca mentre le forze corazzate tedesche riuscirono a spezzare la disperata resistenza dei polacchi prima che gli Stati alleati potessero organizzarsi per ostacolare l’avanzata di Hitler.</a:t>
            </a:r>
          </a:p>
          <a:p>
            <a:r>
              <a:rPr lang="it-IT" dirty="0" smtClean="0"/>
              <a:t>Questa strategia era definita “Blitzkrieg” cioè “guerra lampo”. </a:t>
            </a:r>
            <a:endParaRPr lang="it-IT" sz="2200" dirty="0" smtClean="0"/>
          </a:p>
          <a:p>
            <a:endParaRPr lang="it-IT"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olo 8"/>
          <p:cNvSpPr>
            <a:spLocks noGrp="1"/>
          </p:cNvSpPr>
          <p:nvPr>
            <p:ph type="title"/>
          </p:nvPr>
        </p:nvSpPr>
        <p:spPr/>
        <p:txBody>
          <a:bodyPr/>
          <a:lstStyle/>
          <a:p>
            <a:endParaRPr lang="it-IT" dirty="0"/>
          </a:p>
        </p:txBody>
      </p:sp>
      <p:pic>
        <p:nvPicPr>
          <p:cNvPr id="4" name="Segnaposto contenuto 3" descr="aerei.png"/>
          <p:cNvPicPr>
            <a:picLocks noGrp="1" noChangeAspect="1"/>
          </p:cNvPicPr>
          <p:nvPr>
            <p:ph idx="1"/>
          </p:nvPr>
        </p:nvPicPr>
        <p:blipFill>
          <a:blip r:embed="rId2" cstate="print"/>
          <a:stretch>
            <a:fillRect/>
          </a:stretch>
        </p:blipFill>
        <p:spPr>
          <a:xfrm>
            <a:off x="1043609" y="1844824"/>
            <a:ext cx="4866654" cy="3672408"/>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contenuto 4" descr="220px-Rzeczpospolita_1939_Polish_divisions.png"/>
          <p:cNvPicPr>
            <a:picLocks noGrp="1" noChangeAspect="1"/>
          </p:cNvPicPr>
          <p:nvPr>
            <p:ph sz="half" idx="1"/>
          </p:nvPr>
        </p:nvPicPr>
        <p:blipFill>
          <a:blip r:embed="rId2" cstate="print"/>
          <a:stretch>
            <a:fillRect/>
          </a:stretch>
        </p:blipFill>
        <p:spPr>
          <a:xfrm>
            <a:off x="395536" y="1700809"/>
            <a:ext cx="4032448" cy="2880320"/>
          </a:xfrm>
        </p:spPr>
      </p:pic>
      <p:sp>
        <p:nvSpPr>
          <p:cNvPr id="4" name="Segnaposto contenuto 3"/>
          <p:cNvSpPr>
            <a:spLocks noGrp="1"/>
          </p:cNvSpPr>
          <p:nvPr>
            <p:ph sz="half" idx="2"/>
          </p:nvPr>
        </p:nvSpPr>
        <p:spPr/>
        <p:txBody>
          <a:bodyPr/>
          <a:lstStyle/>
          <a:p>
            <a:r>
              <a:rPr lang="it-IT" dirty="0" smtClean="0"/>
              <a:t>Dislocazione delle divisioni polacche il 1º settembre </a:t>
            </a:r>
            <a:r>
              <a:rPr lang="it-IT" dirty="0" smtClean="0">
                <a:hlinkClick r:id="rId3" action="ppaction://hlinkfile" tooltip="1939"/>
              </a:rPr>
              <a:t>1939</a:t>
            </a:r>
            <a:r>
              <a:rPr lang="it-IT" dirty="0" smtClean="0"/>
              <a:t>. La maggior parte delle forze polacche erano concentrate lungo il confine con la Germania; il confine sovietico era in gran parte sguarnito.</a:t>
            </a:r>
            <a:endParaRPr lang="it-IT"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0000"/>
                </a:solidFill>
              </a:rPr>
              <a:t>Guerra lampo</a:t>
            </a:r>
            <a:endParaRPr lang="it-IT" b="1" dirty="0">
              <a:solidFill>
                <a:srgbClr val="FF0000"/>
              </a:solidFill>
            </a:endParaRPr>
          </a:p>
        </p:txBody>
      </p:sp>
      <p:sp>
        <p:nvSpPr>
          <p:cNvPr id="3" name="Segnaposto contenuto 2"/>
          <p:cNvSpPr>
            <a:spLocks noGrp="1"/>
          </p:cNvSpPr>
          <p:nvPr>
            <p:ph idx="1"/>
          </p:nvPr>
        </p:nvSpPr>
        <p:spPr/>
        <p:txBody>
          <a:bodyPr/>
          <a:lstStyle/>
          <a:p>
            <a:r>
              <a:rPr lang="it-IT" dirty="0" smtClean="0"/>
              <a:t>Consisteva in un’</a:t>
            </a:r>
            <a:r>
              <a:rPr lang="it-IT" u="sng" dirty="0" smtClean="0"/>
              <a:t>azione rapida </a:t>
            </a:r>
            <a:r>
              <a:rPr lang="it-IT" dirty="0" smtClean="0"/>
              <a:t>e </a:t>
            </a:r>
            <a:r>
              <a:rPr lang="it-IT" u="sng" dirty="0" smtClean="0"/>
              <a:t>simultanea </a:t>
            </a:r>
            <a:r>
              <a:rPr lang="it-IT" dirty="0" smtClean="0"/>
              <a:t>delle </a:t>
            </a:r>
            <a:r>
              <a:rPr lang="it-IT" u="sng" dirty="0" smtClean="0"/>
              <a:t>forze </a:t>
            </a:r>
            <a:r>
              <a:rPr lang="it-IT" u="sng" dirty="0" smtClean="0"/>
              <a:t>corazzate (</a:t>
            </a:r>
            <a:r>
              <a:rPr lang="it-IT" u="sng" dirty="0" err="1" smtClean="0"/>
              <a:t>carriarmati</a:t>
            </a:r>
            <a:r>
              <a:rPr lang="it-IT" u="sng" dirty="0" smtClean="0"/>
              <a:t> </a:t>
            </a:r>
            <a:r>
              <a:rPr lang="it-IT" i="1" u="sng" dirty="0" smtClean="0"/>
              <a:t>panzer</a:t>
            </a:r>
            <a:r>
              <a:rPr lang="it-IT" u="sng" dirty="0" smtClean="0"/>
              <a:t>)</a:t>
            </a:r>
            <a:r>
              <a:rPr lang="it-IT" dirty="0" smtClean="0"/>
              <a:t>, dell’</a:t>
            </a:r>
            <a:r>
              <a:rPr lang="it-IT" u="sng" dirty="0" smtClean="0"/>
              <a:t>aviazione (bombardieri </a:t>
            </a:r>
            <a:r>
              <a:rPr lang="it-IT" i="1" u="sng" dirty="0" err="1" smtClean="0"/>
              <a:t>stuka</a:t>
            </a:r>
            <a:r>
              <a:rPr lang="it-IT" u="sng" dirty="0" smtClean="0"/>
              <a:t>)</a:t>
            </a:r>
            <a:r>
              <a:rPr lang="it-IT" dirty="0" smtClean="0"/>
              <a:t>. </a:t>
            </a:r>
            <a:endParaRPr lang="it-IT" dirty="0" smtClean="0"/>
          </a:p>
          <a:p>
            <a:r>
              <a:rPr lang="it-IT" dirty="0" smtClean="0"/>
              <a:t>Una volta che le unità corazzate avevano sfondato le linee nemiche con l’appoggio dell’aviazione, entrava in azione la fanteria, che si occupava di eliminare le truppe nemiche rimaste isolate tra loro)</a:t>
            </a:r>
            <a:endParaRPr lang="it-IT"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332656"/>
            <a:ext cx="8229600" cy="1143000"/>
          </a:xfrm>
        </p:spPr>
        <p:txBody>
          <a:bodyPr>
            <a:normAutofit fontScale="90000"/>
          </a:bodyPr>
          <a:lstStyle/>
          <a:p>
            <a:pPr algn="l"/>
            <a:r>
              <a:rPr lang="it-IT" sz="3200" b="1" dirty="0" smtClean="0"/>
              <a:t>LO SPIRITO </a:t>
            </a:r>
            <a:r>
              <a:rPr lang="it-IT" sz="3200" b="1" dirty="0" err="1" smtClean="0"/>
              <a:t>DI</a:t>
            </a:r>
            <a:r>
              <a:rPr lang="it-IT" sz="3200" b="1" dirty="0" smtClean="0"/>
              <a:t> RIVALSA TEDESCO FU TRA I FATTORI SCATENANTI DELLA II GUERRA MONDIALE</a:t>
            </a:r>
            <a:endParaRPr lang="it-IT" sz="3200" b="1" dirty="0"/>
          </a:p>
        </p:txBody>
      </p:sp>
      <p:graphicFrame>
        <p:nvGraphicFramePr>
          <p:cNvPr id="4" name="Segnaposto contenuto 3"/>
          <p:cNvGraphicFramePr>
            <a:graphicFrameLocks noGrp="1"/>
          </p:cNvGraphicFramePr>
          <p:nvPr>
            <p:ph idx="1"/>
          </p:nvPr>
        </p:nvGraphicFramePr>
        <p:xfrm>
          <a:off x="457200" y="1600200"/>
          <a:ext cx="8229600"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LO SCOPPIO DELLA GUERRA</a:t>
            </a:r>
            <a:endParaRPr lang="it-IT" dirty="0"/>
          </a:p>
        </p:txBody>
      </p:sp>
      <p:sp>
        <p:nvSpPr>
          <p:cNvPr id="3" name="Segnaposto contenuto 2"/>
          <p:cNvSpPr>
            <a:spLocks noGrp="1"/>
          </p:cNvSpPr>
          <p:nvPr>
            <p:ph idx="1"/>
          </p:nvPr>
        </p:nvSpPr>
        <p:spPr>
          <a:xfrm>
            <a:off x="457200" y="1340768"/>
            <a:ext cx="8229600" cy="5184576"/>
          </a:xfrm>
        </p:spPr>
        <p:txBody>
          <a:bodyPr>
            <a:normAutofit fontScale="92500" lnSpcReduction="10000"/>
          </a:bodyPr>
          <a:lstStyle/>
          <a:p>
            <a:r>
              <a:rPr lang="it-IT" b="1" dirty="0" smtClean="0"/>
              <a:t>Il</a:t>
            </a:r>
            <a:r>
              <a:rPr lang="it-IT" dirty="0" smtClean="0"/>
              <a:t> </a:t>
            </a:r>
            <a:r>
              <a:rPr lang="it-IT" b="1" dirty="0" smtClean="0">
                <a:solidFill>
                  <a:srgbClr val="FF0000"/>
                </a:solidFill>
              </a:rPr>
              <a:t>3 SETTEMBRE 1939 </a:t>
            </a:r>
            <a:r>
              <a:rPr lang="it-IT" b="1" dirty="0" smtClean="0"/>
              <a:t>FRANCIA E G.B. DICHIARARONO GUERRA ALLA GERMANIA</a:t>
            </a:r>
            <a:r>
              <a:rPr lang="it-IT" dirty="0" smtClean="0"/>
              <a:t>.</a:t>
            </a:r>
          </a:p>
          <a:p>
            <a:r>
              <a:rPr lang="it-IT" dirty="0" smtClean="0"/>
              <a:t>Era l’inizio della Seconda Guerra Mondiale</a:t>
            </a:r>
          </a:p>
          <a:p>
            <a:pPr>
              <a:lnSpc>
                <a:spcPct val="90000"/>
              </a:lnSpc>
            </a:pPr>
            <a:r>
              <a:rPr lang="it-IT" dirty="0" smtClean="0"/>
              <a:t>Il </a:t>
            </a:r>
            <a:r>
              <a:rPr lang="it-IT" b="1" dirty="0" smtClean="0"/>
              <a:t>17 settembre </a:t>
            </a:r>
            <a:r>
              <a:rPr lang="it-IT" dirty="0" smtClean="0"/>
              <a:t>anche l’</a:t>
            </a:r>
            <a:r>
              <a:rPr lang="it-IT" dirty="0" smtClean="0">
                <a:solidFill>
                  <a:srgbClr val="FF0000"/>
                </a:solidFill>
              </a:rPr>
              <a:t>esercito sovietico </a:t>
            </a:r>
            <a:r>
              <a:rPr lang="it-IT" dirty="0" smtClean="0"/>
              <a:t>varcò le frontiere della Polonia e ne </a:t>
            </a:r>
            <a:r>
              <a:rPr lang="it-IT" dirty="0" smtClean="0">
                <a:solidFill>
                  <a:srgbClr val="FF0000"/>
                </a:solidFill>
              </a:rPr>
              <a:t>occupò</a:t>
            </a:r>
            <a:r>
              <a:rPr lang="it-IT" dirty="0" smtClean="0"/>
              <a:t> la </a:t>
            </a:r>
            <a:r>
              <a:rPr lang="it-IT" dirty="0" smtClean="0">
                <a:solidFill>
                  <a:srgbClr val="FF0000"/>
                </a:solidFill>
              </a:rPr>
              <a:t>parte orientale. </a:t>
            </a:r>
            <a:r>
              <a:rPr lang="it-IT" dirty="0" smtClean="0"/>
              <a:t>La capitale, Varsavia, fu quasi rasa al suolo.</a:t>
            </a:r>
          </a:p>
          <a:p>
            <a:pPr>
              <a:lnSpc>
                <a:spcPct val="90000"/>
              </a:lnSpc>
            </a:pPr>
            <a:r>
              <a:rPr lang="it-IT" dirty="0" smtClean="0"/>
              <a:t>Pochi mesi dopo </a:t>
            </a:r>
            <a:r>
              <a:rPr lang="it-IT" dirty="0" smtClean="0">
                <a:solidFill>
                  <a:srgbClr val="FF0000"/>
                </a:solidFill>
              </a:rPr>
              <a:t>l’esercito sovietico </a:t>
            </a:r>
            <a:r>
              <a:rPr lang="it-IT" dirty="0" smtClean="0"/>
              <a:t>occupò anche le </a:t>
            </a:r>
            <a:r>
              <a:rPr lang="it-IT" dirty="0" smtClean="0">
                <a:solidFill>
                  <a:srgbClr val="FF0000"/>
                </a:solidFill>
              </a:rPr>
              <a:t>repubbliche baltiche </a:t>
            </a:r>
            <a:r>
              <a:rPr lang="it-IT" dirty="0" smtClean="0"/>
              <a:t>(Estonia, Lettonia, Lituania, nate alla fine della I guerra mondiale) e la </a:t>
            </a:r>
            <a:r>
              <a:rPr lang="it-IT" dirty="0" smtClean="0">
                <a:solidFill>
                  <a:srgbClr val="FF0000"/>
                </a:solidFill>
              </a:rPr>
              <a:t>Finlandia</a:t>
            </a:r>
            <a:r>
              <a:rPr lang="it-IT" dirty="0" smtClean="0"/>
              <a:t> (1940) costringendola a cedere un’ampia parte del suo territorio.</a:t>
            </a:r>
          </a:p>
          <a:p>
            <a:endParaRPr lang="it-IT" dirty="0" smtClean="0"/>
          </a:p>
          <a:p>
            <a:endParaRPr lang="it-IT"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260648"/>
            <a:ext cx="4038600" cy="5832648"/>
          </a:xfrm>
        </p:spPr>
        <p:txBody>
          <a:bodyPr>
            <a:noAutofit/>
          </a:bodyPr>
          <a:lstStyle/>
          <a:p>
            <a:r>
              <a:rPr lang="it-IT" sz="1800" b="1" dirty="0" smtClean="0"/>
              <a:t>Ju-87 "</a:t>
            </a:r>
            <a:r>
              <a:rPr lang="it-IT" sz="1800" b="1" dirty="0" err="1" smtClean="0"/>
              <a:t>Stuka</a:t>
            </a:r>
            <a:r>
              <a:rPr lang="it-IT" sz="1800" b="1" dirty="0" smtClean="0"/>
              <a:t>" </a:t>
            </a:r>
          </a:p>
          <a:p>
            <a:r>
              <a:rPr lang="it-IT" sz="1800" dirty="0" smtClean="0"/>
              <a:t>era un bombardiere in picchiata monomotore </a:t>
            </a:r>
          </a:p>
          <a:p>
            <a:r>
              <a:rPr lang="it-IT" sz="1800" dirty="0" smtClean="0"/>
              <a:t>Lo </a:t>
            </a:r>
            <a:r>
              <a:rPr lang="it-IT" sz="1800" dirty="0" err="1" smtClean="0"/>
              <a:t>stuka</a:t>
            </a:r>
            <a:r>
              <a:rPr lang="it-IT" sz="1800" dirty="0" smtClean="0"/>
              <a:t> era famoso per “l’urlo” che emetteva lanciandosi in picchiata contro un obiettivo. </a:t>
            </a:r>
          </a:p>
          <a:p>
            <a:r>
              <a:rPr lang="it-IT" sz="1800" dirty="0" smtClean="0"/>
              <a:t>Infatti, era montata nel carrello una sirena che si azionava con la picchiata ed emetteva, appunto, una specie di urlo. </a:t>
            </a:r>
          </a:p>
          <a:p>
            <a:r>
              <a:rPr lang="it-IT" sz="1800" dirty="0" smtClean="0"/>
              <a:t>Questo serviva a terrorizzare i nemici a terra e, proprio per questo, lo </a:t>
            </a:r>
            <a:r>
              <a:rPr lang="it-IT" sz="1800" dirty="0" err="1" smtClean="0"/>
              <a:t>stuka</a:t>
            </a:r>
            <a:r>
              <a:rPr lang="it-IT" sz="1800" dirty="0" smtClean="0"/>
              <a:t> si guadagnò una fama ancora più terribile. </a:t>
            </a:r>
          </a:p>
          <a:p>
            <a:r>
              <a:rPr lang="it-IT" sz="1800" dirty="0" smtClean="0"/>
              <a:t>Esordisce per la prima volta nel 1936 nella guerra civile spagnola. Partecipò nel 1939 nella </a:t>
            </a:r>
            <a:r>
              <a:rPr lang="it-IT" sz="1800" dirty="0" err="1" smtClean="0"/>
              <a:t>Polenfeldzug</a:t>
            </a:r>
            <a:r>
              <a:rPr lang="it-IT" sz="1800" dirty="0" smtClean="0"/>
              <a:t> (Campagna di Polonia), nell’Aprile 1940 nell’Operazione </a:t>
            </a:r>
            <a:r>
              <a:rPr lang="it-IT" sz="1800" dirty="0" err="1" smtClean="0"/>
              <a:t>Weserübung</a:t>
            </a:r>
            <a:r>
              <a:rPr lang="it-IT" sz="1800" dirty="0" smtClean="0"/>
              <a:t> (Campagna di Norvegia e Danimarca) e nella </a:t>
            </a:r>
            <a:r>
              <a:rPr lang="it-IT" sz="1800" dirty="0" err="1" smtClean="0"/>
              <a:t>Sichelschnitt</a:t>
            </a:r>
            <a:r>
              <a:rPr lang="it-IT" sz="1800" dirty="0" smtClean="0"/>
              <a:t> (Invasione di Danimarca, Norvegia, Paesi Bassi, Belgio, Lussemburgo e Francia).</a:t>
            </a:r>
            <a:endParaRPr lang="it-IT" sz="1800" dirty="0"/>
          </a:p>
        </p:txBody>
      </p:sp>
      <p:pic>
        <p:nvPicPr>
          <p:cNvPr id="5" name="Segnaposto contenuto 6" descr="ju-87_stuka9.jpg"/>
          <p:cNvPicPr>
            <a:picLocks noGrp="1" noChangeAspect="1"/>
          </p:cNvPicPr>
          <p:nvPr>
            <p:ph sz="half" idx="2"/>
          </p:nvPr>
        </p:nvPicPr>
        <p:blipFill>
          <a:blip r:embed="rId2" cstate="print"/>
          <a:stretch>
            <a:fillRect/>
          </a:stretch>
        </p:blipFill>
        <p:spPr>
          <a:xfrm>
            <a:off x="4762500" y="1844824"/>
            <a:ext cx="3810000" cy="3600399"/>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106"/>
          </a:xfrm>
        </p:spPr>
        <p:txBody>
          <a:bodyPr>
            <a:normAutofit fontScale="90000"/>
          </a:bodyPr>
          <a:lstStyle/>
          <a:p>
            <a:r>
              <a:rPr lang="it-IT" sz="3600" b="1" dirty="0" smtClean="0"/>
              <a:t>La guerra si spostò quindi sul </a:t>
            </a:r>
            <a:r>
              <a:rPr lang="it-IT" sz="3600" b="1" dirty="0" smtClean="0">
                <a:solidFill>
                  <a:srgbClr val="FF0000"/>
                </a:solidFill>
              </a:rPr>
              <a:t>fronte occidentale</a:t>
            </a:r>
            <a:r>
              <a:rPr lang="it-IT" sz="3600" b="1" dirty="0" smtClean="0"/>
              <a:t/>
            </a:r>
            <a:br>
              <a:rPr lang="it-IT" sz="3600" b="1" dirty="0" smtClean="0"/>
            </a:br>
            <a:endParaRPr lang="it-IT" sz="3600" b="1" dirty="0"/>
          </a:p>
        </p:txBody>
      </p:sp>
      <p:sp>
        <p:nvSpPr>
          <p:cNvPr id="3" name="Segnaposto contenuto 2"/>
          <p:cNvSpPr>
            <a:spLocks noGrp="1"/>
          </p:cNvSpPr>
          <p:nvPr>
            <p:ph idx="1"/>
          </p:nvPr>
        </p:nvSpPr>
        <p:spPr>
          <a:xfrm>
            <a:off x="457200" y="908720"/>
            <a:ext cx="8229600" cy="5217443"/>
          </a:xfrm>
        </p:spPr>
        <p:txBody>
          <a:bodyPr>
            <a:normAutofit/>
          </a:bodyPr>
          <a:lstStyle/>
          <a:p>
            <a:r>
              <a:rPr lang="it-IT" dirty="0" smtClean="0"/>
              <a:t>Hitler voleva assicurarsi l’approvvigionamento di </a:t>
            </a:r>
            <a:r>
              <a:rPr lang="it-IT" b="1" dirty="0" smtClean="0"/>
              <a:t>risorse </a:t>
            </a:r>
            <a:r>
              <a:rPr lang="it-IT" b="1" dirty="0" smtClean="0"/>
              <a:t>minerarie (ferro)</a:t>
            </a:r>
            <a:r>
              <a:rPr lang="it-IT" dirty="0" smtClean="0"/>
              <a:t>, </a:t>
            </a:r>
            <a:r>
              <a:rPr lang="it-IT" b="1" dirty="0" smtClean="0"/>
              <a:t>controllare</a:t>
            </a:r>
            <a:r>
              <a:rPr lang="it-IT" dirty="0" smtClean="0"/>
              <a:t> l’intero </a:t>
            </a:r>
            <a:r>
              <a:rPr lang="it-IT" b="1" dirty="0" smtClean="0"/>
              <a:t>Mare del Nord</a:t>
            </a:r>
            <a:r>
              <a:rPr lang="it-IT" dirty="0" smtClean="0"/>
              <a:t> e di poter disporre di ulteriori </a:t>
            </a:r>
            <a:r>
              <a:rPr lang="it-IT" b="1" dirty="0" smtClean="0"/>
              <a:t>basi di attacco contro l’Inghilterra.</a:t>
            </a:r>
          </a:p>
          <a:p>
            <a:r>
              <a:rPr lang="it-IT" dirty="0" smtClean="0"/>
              <a:t>A questo scopo nell’aprile 1940 s’impadronì della </a:t>
            </a:r>
            <a:r>
              <a:rPr lang="it-IT" b="1" dirty="0" smtClean="0">
                <a:solidFill>
                  <a:srgbClr val="FF0000"/>
                </a:solidFill>
              </a:rPr>
              <a:t>DANIMARCA</a:t>
            </a:r>
            <a:r>
              <a:rPr lang="it-IT" dirty="0" smtClean="0"/>
              <a:t> e della </a:t>
            </a:r>
            <a:r>
              <a:rPr lang="it-IT" b="1" dirty="0" smtClean="0">
                <a:solidFill>
                  <a:srgbClr val="FF0000"/>
                </a:solidFill>
              </a:rPr>
              <a:t>NORVEGIA</a:t>
            </a:r>
            <a:r>
              <a:rPr lang="it-IT" dirty="0" smtClean="0"/>
              <a:t>.</a:t>
            </a:r>
          </a:p>
          <a:p>
            <a:r>
              <a:rPr lang="it-IT" dirty="0" smtClean="0"/>
              <a:t>Nello stesso anno decise di attaccare la </a:t>
            </a:r>
            <a:r>
              <a:rPr lang="it-IT" dirty="0" smtClean="0"/>
              <a:t>Francia aggirando </a:t>
            </a:r>
            <a:r>
              <a:rPr lang="it-IT" dirty="0" smtClean="0"/>
              <a:t>la </a:t>
            </a:r>
            <a:r>
              <a:rPr lang="it-IT" i="1" dirty="0" smtClean="0"/>
              <a:t>linea Maginot </a:t>
            </a:r>
            <a:r>
              <a:rPr lang="it-IT" dirty="0" smtClean="0"/>
              <a:t>(sistema di fortificazioni costruito lungo il confine con la Germania).</a:t>
            </a:r>
            <a:endParaRPr lang="it-IT"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p:txBody>
          <a:bodyPr/>
          <a:lstStyle/>
          <a:p>
            <a:pPr eaLnBrk="1" hangingPunct="1"/>
            <a:r>
              <a:rPr lang="it-IT" smtClean="0"/>
              <a:t>La linea Maginot</a:t>
            </a:r>
          </a:p>
        </p:txBody>
      </p:sp>
      <p:pic>
        <p:nvPicPr>
          <p:cNvPr id="14339" name="Segnaposto contenuto 5" descr="800px-Maginot_Line_ln-en.png"/>
          <p:cNvPicPr>
            <a:picLocks noGrp="1" noChangeAspect="1"/>
          </p:cNvPicPr>
          <p:nvPr>
            <p:ph sz="half" idx="1"/>
          </p:nvPr>
        </p:nvPicPr>
        <p:blipFill>
          <a:blip r:embed="rId2" cstate="print"/>
          <a:srcRect/>
          <a:stretch>
            <a:fillRect/>
          </a:stretch>
        </p:blipFill>
        <p:spPr>
          <a:xfrm>
            <a:off x="323850" y="1484313"/>
            <a:ext cx="3816350" cy="3529012"/>
          </a:xfrm>
        </p:spPr>
      </p:pic>
      <p:pic>
        <p:nvPicPr>
          <p:cNvPr id="14340" name="Segnaposto contenuto 6" descr="maginot2"/>
          <p:cNvPicPr>
            <a:picLocks noGrp="1" noChangeAspect="1"/>
          </p:cNvPicPr>
          <p:nvPr>
            <p:ph sz="half" idx="2"/>
          </p:nvPr>
        </p:nvPicPr>
        <p:blipFill>
          <a:blip r:embed="rId3" cstate="print"/>
          <a:srcRect/>
          <a:stretch>
            <a:fillRect/>
          </a:stretch>
        </p:blipFill>
        <p:spPr>
          <a:xfrm>
            <a:off x="4356100" y="1700213"/>
            <a:ext cx="4457700" cy="3205162"/>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p:cNvSpPr>
            <a:spLocks noGrp="1"/>
          </p:cNvSpPr>
          <p:nvPr>
            <p:ph type="title"/>
          </p:nvPr>
        </p:nvSpPr>
        <p:spPr/>
        <p:txBody>
          <a:bodyPr/>
          <a:lstStyle/>
          <a:p>
            <a:endParaRPr lang="it-IT"/>
          </a:p>
        </p:txBody>
      </p:sp>
      <p:pic>
        <p:nvPicPr>
          <p:cNvPr id="7" name="Segnaposto contenuto 6" descr="imagesCATBV11T.jpg"/>
          <p:cNvPicPr>
            <a:picLocks noGrp="1" noChangeAspect="1"/>
          </p:cNvPicPr>
          <p:nvPr>
            <p:ph sz="half" idx="1"/>
          </p:nvPr>
        </p:nvPicPr>
        <p:blipFill>
          <a:blip r:embed="rId2" cstate="print"/>
          <a:stretch>
            <a:fillRect/>
          </a:stretch>
        </p:blipFill>
        <p:spPr>
          <a:xfrm>
            <a:off x="827584" y="1772816"/>
            <a:ext cx="3240360" cy="3600400"/>
          </a:xfrm>
        </p:spPr>
      </p:pic>
      <p:pic>
        <p:nvPicPr>
          <p:cNvPr id="12" name="Segnaposto contenuto 11" descr="imagesCABOJXJQ.jpg"/>
          <p:cNvPicPr>
            <a:picLocks noGrp="1" noChangeAspect="1"/>
          </p:cNvPicPr>
          <p:nvPr>
            <p:ph sz="half" idx="2"/>
          </p:nvPr>
        </p:nvPicPr>
        <p:blipFill>
          <a:blip r:embed="rId3" cstate="print"/>
          <a:stretch>
            <a:fillRect/>
          </a:stretch>
        </p:blipFill>
        <p:spPr>
          <a:xfrm>
            <a:off x="4499992" y="1844824"/>
            <a:ext cx="3960440" cy="3528391"/>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L’INVASIONE DELLA FRANCIA</a:t>
            </a:r>
            <a:endParaRPr lang="it-IT" dirty="0"/>
          </a:p>
        </p:txBody>
      </p:sp>
      <p:sp>
        <p:nvSpPr>
          <p:cNvPr id="3" name="Segnaposto contenuto 2"/>
          <p:cNvSpPr>
            <a:spLocks noGrp="1"/>
          </p:cNvSpPr>
          <p:nvPr>
            <p:ph idx="1"/>
          </p:nvPr>
        </p:nvSpPr>
        <p:spPr>
          <a:xfrm>
            <a:off x="457200" y="1600200"/>
            <a:ext cx="8229600" cy="4925144"/>
          </a:xfrm>
        </p:spPr>
        <p:txBody>
          <a:bodyPr>
            <a:normAutofit fontScale="92500" lnSpcReduction="10000"/>
          </a:bodyPr>
          <a:lstStyle/>
          <a:p>
            <a:r>
              <a:rPr lang="it-IT" dirty="0" smtClean="0"/>
              <a:t>I Francesi avevano costruito lungo i confini con la Germania un possente sistema di fortificazioni, la </a:t>
            </a:r>
            <a:r>
              <a:rPr lang="it-IT" i="1" dirty="0" smtClean="0">
                <a:solidFill>
                  <a:srgbClr val="FF0000"/>
                </a:solidFill>
              </a:rPr>
              <a:t>linea Maginot</a:t>
            </a:r>
            <a:r>
              <a:rPr lang="it-IT" dirty="0" smtClean="0"/>
              <a:t>.</a:t>
            </a:r>
          </a:p>
          <a:p>
            <a:r>
              <a:rPr lang="it-IT" dirty="0" smtClean="0"/>
              <a:t>I tedeschi però, anziché attaccare la Francia dal territorio della Germania, </a:t>
            </a:r>
            <a:r>
              <a:rPr lang="it-IT" b="1" dirty="0" smtClean="0"/>
              <a:t>violarono la neutralità del Belgio, dei Paesi Bassi e del Lussemburgo </a:t>
            </a:r>
            <a:r>
              <a:rPr lang="it-IT" dirty="0" smtClean="0"/>
              <a:t>e, passando attraverso il territorio di questi Stati, penetrarono nel territorio francese da nord quasi senza incontrare resistenza.</a:t>
            </a:r>
          </a:p>
          <a:p>
            <a:r>
              <a:rPr lang="it-IT" dirty="0" smtClean="0"/>
              <a:t>Il 14 giugno 1940, le truppe tedesche entrarono a Parigi. </a:t>
            </a:r>
            <a:endParaRPr lang="it-IT"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L’INVASIONE DELLA FRANCIA</a:t>
            </a:r>
            <a:endParaRPr lang="it-IT" dirty="0"/>
          </a:p>
        </p:txBody>
      </p:sp>
      <p:pic>
        <p:nvPicPr>
          <p:cNvPr id="5" name="Segnaposto contenuto 4" descr="Scan0003.jpg"/>
          <p:cNvPicPr>
            <a:picLocks noGrp="1" noChangeAspect="1"/>
          </p:cNvPicPr>
          <p:nvPr>
            <p:ph idx="1"/>
          </p:nvPr>
        </p:nvPicPr>
        <p:blipFill>
          <a:blip r:embed="rId2" cstate="print"/>
          <a:stretch>
            <a:fillRect/>
          </a:stretch>
        </p:blipFill>
        <p:spPr>
          <a:xfrm>
            <a:off x="899592" y="1600200"/>
            <a:ext cx="7200799" cy="4781128"/>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50106"/>
          </a:xfrm>
        </p:spPr>
        <p:txBody>
          <a:bodyPr>
            <a:normAutofit fontScale="90000"/>
          </a:bodyPr>
          <a:lstStyle/>
          <a:p>
            <a:r>
              <a:rPr lang="it-IT" sz="4000" b="1" dirty="0" smtClean="0"/>
              <a:t>LA FRANCIA VIENE DIVISA IN DUE PARTI</a:t>
            </a:r>
            <a:endParaRPr lang="it-IT" sz="4000" b="1" dirty="0"/>
          </a:p>
        </p:txBody>
      </p:sp>
      <p:sp>
        <p:nvSpPr>
          <p:cNvPr id="3" name="Segnaposto contenuto 2"/>
          <p:cNvSpPr>
            <a:spLocks noGrp="1"/>
          </p:cNvSpPr>
          <p:nvPr>
            <p:ph idx="1"/>
          </p:nvPr>
        </p:nvSpPr>
        <p:spPr>
          <a:xfrm>
            <a:off x="457200" y="1196752"/>
            <a:ext cx="8229600" cy="5400600"/>
          </a:xfrm>
        </p:spPr>
        <p:txBody>
          <a:bodyPr>
            <a:normAutofit fontScale="92500" lnSpcReduction="10000"/>
          </a:bodyPr>
          <a:lstStyle/>
          <a:p>
            <a:r>
              <a:rPr lang="it-IT" dirty="0" smtClean="0"/>
              <a:t>I membri del governo e i capi dell’esercito (C. De Gaulle) scelsero di andare in esilio per organizzare la resistenza contro l’invasore.</a:t>
            </a:r>
          </a:p>
          <a:p>
            <a:r>
              <a:rPr lang="it-IT" dirty="0" smtClean="0"/>
              <a:t>Il vecchio maresciallo P. </a:t>
            </a:r>
            <a:r>
              <a:rPr lang="it-IT" dirty="0" err="1" smtClean="0"/>
              <a:t>Petain</a:t>
            </a:r>
            <a:r>
              <a:rPr lang="it-IT" dirty="0" smtClean="0"/>
              <a:t> firmò l’armistizio e accettò di collaborare con i Nazisti. </a:t>
            </a:r>
          </a:p>
          <a:p>
            <a:r>
              <a:rPr lang="it-IT" dirty="0" smtClean="0"/>
              <a:t>La Francia per tutta la seconda guerra mondiale rimase divisa in due:</a:t>
            </a:r>
          </a:p>
          <a:p>
            <a:r>
              <a:rPr lang="it-IT" dirty="0" smtClean="0">
                <a:solidFill>
                  <a:srgbClr val="FF0000"/>
                </a:solidFill>
              </a:rPr>
              <a:t>NORD</a:t>
            </a:r>
            <a:r>
              <a:rPr lang="it-IT" dirty="0" smtClean="0"/>
              <a:t>: occupato e amministrato dai </a:t>
            </a:r>
            <a:r>
              <a:rPr lang="it-IT" b="1" dirty="0" smtClean="0">
                <a:solidFill>
                  <a:srgbClr val="FF0000"/>
                </a:solidFill>
              </a:rPr>
              <a:t>tedeschi</a:t>
            </a:r>
          </a:p>
          <a:p>
            <a:r>
              <a:rPr lang="it-IT" dirty="0" smtClean="0">
                <a:solidFill>
                  <a:srgbClr val="FF0000"/>
                </a:solidFill>
              </a:rPr>
              <a:t>SUD</a:t>
            </a:r>
            <a:r>
              <a:rPr lang="it-IT" dirty="0" smtClean="0"/>
              <a:t>: sotto il </a:t>
            </a:r>
            <a:r>
              <a:rPr lang="it-IT" b="1" dirty="0" smtClean="0">
                <a:solidFill>
                  <a:srgbClr val="FF0000"/>
                </a:solidFill>
              </a:rPr>
              <a:t>governo collaborazionista di </a:t>
            </a:r>
            <a:r>
              <a:rPr lang="it-IT" b="1" dirty="0" err="1" smtClean="0">
                <a:solidFill>
                  <a:srgbClr val="FF0000"/>
                </a:solidFill>
              </a:rPr>
              <a:t>Petain</a:t>
            </a:r>
            <a:r>
              <a:rPr lang="it-IT" b="1" dirty="0" smtClean="0">
                <a:solidFill>
                  <a:srgbClr val="FF0000"/>
                </a:solidFill>
              </a:rPr>
              <a:t> </a:t>
            </a:r>
            <a:r>
              <a:rPr lang="it-IT" dirty="0" smtClean="0"/>
              <a:t>con sede a Vichy (regime autoritario, soppresse le libertà democratiche e promulgò le leggi antisemite):</a:t>
            </a:r>
          </a:p>
          <a:p>
            <a:endParaRPr lang="it-IT"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it-IT" smtClean="0"/>
          </a:p>
        </p:txBody>
      </p:sp>
      <p:pic>
        <p:nvPicPr>
          <p:cNvPr id="9220" name="Picture 6" descr="F:\Immagini\dunkerque.jpg"/>
          <p:cNvPicPr>
            <a:picLocks noGrp="1" noChangeAspect="1" noChangeArrowheads="1"/>
          </p:cNvPicPr>
          <p:nvPr>
            <p:ph type="clipArt" sz="half" idx="1"/>
          </p:nvPr>
        </p:nvPicPr>
        <p:blipFill>
          <a:blip r:embed="rId2" cstate="print"/>
          <a:srcRect/>
          <a:stretch>
            <a:fillRect/>
          </a:stretch>
        </p:blipFill>
        <p:spPr>
          <a:xfrm>
            <a:off x="179512" y="2780928"/>
            <a:ext cx="3810000" cy="2155825"/>
          </a:xfrm>
          <a:noFill/>
        </p:spPr>
      </p:pic>
      <p:pic>
        <p:nvPicPr>
          <p:cNvPr id="9221" name="Picture 7" descr="F:\Immagini\vichy.jpg"/>
          <p:cNvPicPr>
            <a:picLocks noChangeAspect="1" noChangeArrowheads="1"/>
          </p:cNvPicPr>
          <p:nvPr/>
        </p:nvPicPr>
        <p:blipFill>
          <a:blip r:embed="rId3" cstate="print"/>
          <a:srcRect/>
          <a:stretch>
            <a:fillRect/>
          </a:stretch>
        </p:blipFill>
        <p:spPr bwMode="auto">
          <a:xfrm>
            <a:off x="4211960" y="2276872"/>
            <a:ext cx="4495800" cy="3935413"/>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pPr eaLnBrk="1" hangingPunct="1"/>
            <a:r>
              <a:rPr lang="it-IT" smtClean="0"/>
              <a:t>La “Francia libera”</a:t>
            </a:r>
          </a:p>
        </p:txBody>
      </p:sp>
      <p:sp>
        <p:nvSpPr>
          <p:cNvPr id="10243" name="Rectangle 1028"/>
          <p:cNvSpPr>
            <a:spLocks noGrp="1" noChangeArrowheads="1"/>
          </p:cNvSpPr>
          <p:nvPr>
            <p:ph type="body" sz="half" idx="2"/>
          </p:nvPr>
        </p:nvSpPr>
        <p:spPr/>
        <p:txBody>
          <a:bodyPr/>
          <a:lstStyle/>
          <a:p>
            <a:pPr eaLnBrk="1" hangingPunct="1"/>
            <a:r>
              <a:rPr lang="it-IT" sz="2800" smtClean="0"/>
              <a:t>Il giovane generale </a:t>
            </a:r>
            <a:r>
              <a:rPr lang="it-IT" sz="2800" smtClean="0">
                <a:solidFill>
                  <a:schemeClr val="accent2"/>
                </a:solidFill>
              </a:rPr>
              <a:t>Charles De Gaulle</a:t>
            </a:r>
            <a:r>
              <a:rPr lang="it-IT" sz="2800" smtClean="0"/>
              <a:t> si rifugia a Londra e annuncia che la “Francia libera” continuerà a combattere in esilio</a:t>
            </a:r>
          </a:p>
          <a:p>
            <a:pPr eaLnBrk="1" hangingPunct="1"/>
            <a:endParaRPr lang="it-IT" sz="2800" smtClean="0"/>
          </a:p>
          <a:p>
            <a:pPr eaLnBrk="1" hangingPunct="1"/>
            <a:endParaRPr lang="it-IT" sz="2800" smtClean="0"/>
          </a:p>
        </p:txBody>
      </p:sp>
      <p:pic>
        <p:nvPicPr>
          <p:cNvPr id="10244" name="Picture 1030" descr="F:\Immagini\de_gaulle.jpg"/>
          <p:cNvPicPr>
            <a:picLocks noGrp="1" noChangeAspect="1" noChangeArrowheads="1"/>
          </p:cNvPicPr>
          <p:nvPr>
            <p:ph type="clipArt" sz="half" idx="1"/>
          </p:nvPr>
        </p:nvPicPr>
        <p:blipFill>
          <a:blip r:embed="rId2" cstate="print"/>
          <a:srcRect/>
          <a:stretch>
            <a:fillRect/>
          </a:stretch>
        </p:blipFill>
        <p:spPr>
          <a:xfrm>
            <a:off x="969963" y="1981200"/>
            <a:ext cx="3240087" cy="4114800"/>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POLITICA DELLO “SPAZIO VITALE”</a:t>
            </a:r>
            <a:endParaRPr lang="it-IT" dirty="0"/>
          </a:p>
        </p:txBody>
      </p:sp>
      <p:graphicFrame>
        <p:nvGraphicFramePr>
          <p:cNvPr id="9" name="Segnaposto contenuto 8"/>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F:\Immagini\hitler_parigi.jpg"/>
          <p:cNvPicPr>
            <a:picLocks noChangeAspect="1" noChangeArrowheads="1"/>
          </p:cNvPicPr>
          <p:nvPr/>
        </p:nvPicPr>
        <p:blipFill>
          <a:blip r:embed="rId2" cstate="print"/>
          <a:srcRect/>
          <a:stretch>
            <a:fillRect/>
          </a:stretch>
        </p:blipFill>
        <p:spPr bwMode="auto">
          <a:xfrm>
            <a:off x="1547664" y="260648"/>
            <a:ext cx="5112568" cy="6264696"/>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it-IT" dirty="0" smtClean="0">
                <a:solidFill>
                  <a:srgbClr val="FF0000"/>
                </a:solidFill>
              </a:rPr>
              <a:t>Lo scoppio della guerra e l’Italia</a:t>
            </a:r>
          </a:p>
        </p:txBody>
      </p:sp>
      <p:sp>
        <p:nvSpPr>
          <p:cNvPr id="5123" name="Rectangle 4"/>
          <p:cNvSpPr>
            <a:spLocks noGrp="1" noChangeArrowheads="1"/>
          </p:cNvSpPr>
          <p:nvPr>
            <p:ph type="body" sz="half" idx="2"/>
          </p:nvPr>
        </p:nvSpPr>
        <p:spPr/>
        <p:txBody>
          <a:bodyPr/>
          <a:lstStyle/>
          <a:p>
            <a:pPr eaLnBrk="1" hangingPunct="1"/>
            <a:endParaRPr lang="it-IT" sz="2800" smtClean="0"/>
          </a:p>
        </p:txBody>
      </p:sp>
      <p:pic>
        <p:nvPicPr>
          <p:cNvPr id="5124" name="Picture 6" descr="F:\Immagini\danzica_39.jpg"/>
          <p:cNvPicPr>
            <a:picLocks noGrp="1" noChangeAspect="1" noChangeArrowheads="1"/>
          </p:cNvPicPr>
          <p:nvPr>
            <p:ph type="clipArt" sz="half" idx="1"/>
          </p:nvPr>
        </p:nvPicPr>
        <p:blipFill>
          <a:blip r:embed="rId2" cstate="print"/>
          <a:srcRect/>
          <a:stretch>
            <a:fillRect/>
          </a:stretch>
        </p:blipFill>
        <p:spPr>
          <a:xfrm>
            <a:off x="683568" y="3068960"/>
            <a:ext cx="3810000" cy="2381250"/>
          </a:xfrm>
          <a:noFill/>
        </p:spPr>
      </p:pic>
      <p:pic>
        <p:nvPicPr>
          <p:cNvPr id="5125" name="Picture 7" descr="F:\Immagini\guerra_39.jpg"/>
          <p:cNvPicPr>
            <a:picLocks noChangeAspect="1" noChangeArrowheads="1"/>
          </p:cNvPicPr>
          <p:nvPr/>
        </p:nvPicPr>
        <p:blipFill>
          <a:blip r:embed="rId3" cstate="print"/>
          <a:srcRect/>
          <a:stretch>
            <a:fillRect/>
          </a:stretch>
        </p:blipFill>
        <p:spPr bwMode="auto">
          <a:xfrm>
            <a:off x="4644008" y="2133600"/>
            <a:ext cx="3547492" cy="38290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p:txBody>
          <a:bodyPr>
            <a:normAutofit fontScale="90000"/>
          </a:bodyPr>
          <a:lstStyle/>
          <a:p>
            <a:r>
              <a:rPr lang="it-IT" b="1" dirty="0" smtClean="0">
                <a:solidFill>
                  <a:srgbClr val="FF0000"/>
                </a:solidFill>
              </a:rPr>
              <a:t>10 giugno 1940: l’Italia entra in guerra</a:t>
            </a:r>
            <a:endParaRPr lang="it-IT" b="1" dirty="0">
              <a:solidFill>
                <a:srgbClr val="FF0000"/>
              </a:solidFill>
            </a:endParaRPr>
          </a:p>
        </p:txBody>
      </p:sp>
      <p:sp>
        <p:nvSpPr>
          <p:cNvPr id="6" name="Segnaposto contenuto 5"/>
          <p:cNvSpPr>
            <a:spLocks noGrp="1"/>
          </p:cNvSpPr>
          <p:nvPr>
            <p:ph idx="1"/>
          </p:nvPr>
        </p:nvSpPr>
        <p:spPr/>
        <p:txBody>
          <a:bodyPr/>
          <a:lstStyle/>
          <a:p>
            <a:r>
              <a:rPr lang="it-IT" dirty="0" smtClean="0"/>
              <a:t>Quando le operazioni di invasione della Francia stavano per concludersi con la conquista di Parigi, Mussolini entrò in guerra contro Francia e Gran Bretagna.</a:t>
            </a:r>
          </a:p>
          <a:p>
            <a:r>
              <a:rPr lang="it-IT" dirty="0" smtClean="0"/>
              <a:t>Il duce credeva di trarre vantaggio da un conflitto breve già vinto in partenza.</a:t>
            </a:r>
          </a:p>
          <a:p>
            <a:r>
              <a:rPr lang="it-IT" dirty="0" smtClean="0"/>
              <a:t>In gioco rimaneva l’</a:t>
            </a:r>
            <a:r>
              <a:rPr lang="it-IT" dirty="0" err="1" smtClean="0"/>
              <a:t>Inghilterra…</a:t>
            </a:r>
            <a:endParaRPr lang="it-I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r>
              <a:rPr lang="it-IT" sz="3600" b="1" dirty="0" smtClean="0"/>
              <a:t>CONTRAVVENENDO ALLE CLAUSOLE DEL TRATTATO </a:t>
            </a:r>
            <a:r>
              <a:rPr lang="it-IT" sz="3600" b="1" dirty="0" err="1" smtClean="0"/>
              <a:t>DI</a:t>
            </a:r>
            <a:r>
              <a:rPr lang="it-IT" sz="3600" b="1" dirty="0" smtClean="0"/>
              <a:t> VERSAILLES, HITLER:</a:t>
            </a:r>
            <a:br>
              <a:rPr lang="it-IT" sz="3600" b="1" dirty="0" smtClean="0"/>
            </a:br>
            <a:endParaRPr lang="it-IT" sz="3600" b="1" dirty="0"/>
          </a:p>
        </p:txBody>
      </p:sp>
      <p:sp>
        <p:nvSpPr>
          <p:cNvPr id="3" name="Segnaposto contenuto 2"/>
          <p:cNvSpPr>
            <a:spLocks noGrp="1"/>
          </p:cNvSpPr>
          <p:nvPr>
            <p:ph idx="1"/>
          </p:nvPr>
        </p:nvSpPr>
        <p:spPr>
          <a:xfrm>
            <a:off x="457200" y="1268760"/>
            <a:ext cx="8229600" cy="4857403"/>
          </a:xfrm>
        </p:spPr>
        <p:txBody>
          <a:bodyPr>
            <a:normAutofit/>
          </a:bodyPr>
          <a:lstStyle/>
          <a:p>
            <a:r>
              <a:rPr lang="it-IT" dirty="0" smtClean="0"/>
              <a:t>Fece </a:t>
            </a:r>
            <a:r>
              <a:rPr lang="it-IT" dirty="0" smtClean="0">
                <a:solidFill>
                  <a:srgbClr val="FF0000"/>
                </a:solidFill>
              </a:rPr>
              <a:t>uscire la Germania </a:t>
            </a:r>
            <a:r>
              <a:rPr lang="it-IT" dirty="0" smtClean="0"/>
              <a:t>dalla </a:t>
            </a:r>
            <a:r>
              <a:rPr lang="it-IT" dirty="0" smtClean="0">
                <a:solidFill>
                  <a:srgbClr val="FF0000"/>
                </a:solidFill>
              </a:rPr>
              <a:t>Società delle Nazioni</a:t>
            </a:r>
            <a:r>
              <a:rPr lang="it-IT" dirty="0" smtClean="0"/>
              <a:t>, il cui obiettivo, la pace nel mondo, non era minimamente condiviso dai nazisti.</a:t>
            </a:r>
          </a:p>
          <a:p>
            <a:r>
              <a:rPr lang="it-IT" dirty="0" smtClean="0">
                <a:solidFill>
                  <a:srgbClr val="FF0000"/>
                </a:solidFill>
              </a:rPr>
              <a:t>Occupò la </a:t>
            </a:r>
            <a:r>
              <a:rPr lang="it-IT" dirty="0" err="1" smtClean="0">
                <a:solidFill>
                  <a:srgbClr val="FF0000"/>
                </a:solidFill>
              </a:rPr>
              <a:t>Renania</a:t>
            </a:r>
            <a:r>
              <a:rPr lang="it-IT" dirty="0" smtClean="0">
                <a:solidFill>
                  <a:srgbClr val="FF0000"/>
                </a:solidFill>
              </a:rPr>
              <a:t> </a:t>
            </a:r>
            <a:r>
              <a:rPr lang="it-IT" dirty="0" smtClean="0"/>
              <a:t>e </a:t>
            </a:r>
            <a:r>
              <a:rPr lang="it-IT" dirty="0" smtClean="0">
                <a:solidFill>
                  <a:srgbClr val="FF0000"/>
                </a:solidFill>
              </a:rPr>
              <a:t>la Saar </a:t>
            </a:r>
            <a:r>
              <a:rPr lang="it-IT" dirty="0" smtClean="0"/>
              <a:t>(Germania ovest) che dovevano rimanere smilitarizzate.</a:t>
            </a:r>
          </a:p>
          <a:p>
            <a:r>
              <a:rPr lang="it-IT" dirty="0" smtClean="0"/>
              <a:t>Ristabilì l’obbligo per tutti i cittadini maschi di svolgere </a:t>
            </a:r>
            <a:r>
              <a:rPr lang="it-IT" dirty="0" err="1" smtClean="0"/>
              <a:t>iL</a:t>
            </a:r>
            <a:r>
              <a:rPr lang="it-IT" dirty="0" smtClean="0"/>
              <a:t> </a:t>
            </a:r>
            <a:r>
              <a:rPr lang="it-IT" dirty="0" smtClean="0">
                <a:solidFill>
                  <a:srgbClr val="FF0000"/>
                </a:solidFill>
              </a:rPr>
              <a:t>servizio militare</a:t>
            </a:r>
            <a:r>
              <a:rPr lang="it-IT" dirty="0" smtClean="0"/>
              <a:t>, aumentando i membri dell’esercito molto oltre il numero di 100.000 stabilito nei trattati di pace</a:t>
            </a:r>
            <a:endParaRPr lang="it-IT"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l"/>
            <a:r>
              <a:rPr lang="it-IT" sz="3600" b="1" dirty="0" smtClean="0">
                <a:solidFill>
                  <a:srgbClr val="FF0000"/>
                </a:solidFill>
              </a:rPr>
              <a:t>Espansione della Germania (1935-1939)</a:t>
            </a:r>
            <a:endParaRPr lang="it-IT" sz="3600" b="1" dirty="0">
              <a:solidFill>
                <a:srgbClr val="FF0000"/>
              </a:solidFill>
            </a:endParaRPr>
          </a:p>
        </p:txBody>
      </p:sp>
      <p:pic>
        <p:nvPicPr>
          <p:cNvPr id="4" name="Segnaposto contenuto 3" descr="Scan0001.jpg"/>
          <p:cNvPicPr>
            <a:picLocks noGrp="1" noChangeAspect="1"/>
          </p:cNvPicPr>
          <p:nvPr>
            <p:ph idx="1"/>
          </p:nvPr>
        </p:nvPicPr>
        <p:blipFill>
          <a:blip r:embed="rId2" cstate="print"/>
          <a:stretch>
            <a:fillRect/>
          </a:stretch>
        </p:blipFill>
        <p:spPr>
          <a:xfrm>
            <a:off x="762000" y="1412777"/>
            <a:ext cx="7620000" cy="518457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0"/>
            <a:ext cx="8229600" cy="1143000"/>
          </a:xfrm>
        </p:spPr>
        <p:txBody>
          <a:bodyPr/>
          <a:lstStyle/>
          <a:p>
            <a:r>
              <a:rPr lang="it-IT" b="1" dirty="0" smtClean="0"/>
              <a:t>LE REAZIONI EUROPEE </a:t>
            </a:r>
            <a:endParaRPr lang="it-IT" b="1" dirty="0"/>
          </a:p>
        </p:txBody>
      </p:sp>
      <p:sp>
        <p:nvSpPr>
          <p:cNvPr id="3" name="Segnaposto contenuto 2"/>
          <p:cNvSpPr>
            <a:spLocks noGrp="1"/>
          </p:cNvSpPr>
          <p:nvPr>
            <p:ph idx="1"/>
          </p:nvPr>
        </p:nvSpPr>
        <p:spPr>
          <a:xfrm>
            <a:off x="457200" y="1268760"/>
            <a:ext cx="8229600" cy="5112568"/>
          </a:xfrm>
        </p:spPr>
        <p:txBody>
          <a:bodyPr>
            <a:normAutofit fontScale="85000" lnSpcReduction="20000"/>
          </a:bodyPr>
          <a:lstStyle/>
          <a:p>
            <a:r>
              <a:rPr lang="it-IT" dirty="0" smtClean="0"/>
              <a:t>GRAN BRETAGNA E FRANCIA </a:t>
            </a:r>
            <a:r>
              <a:rPr lang="it-IT" b="1" dirty="0" smtClean="0">
                <a:solidFill>
                  <a:srgbClr val="FF0000"/>
                </a:solidFill>
              </a:rPr>
              <a:t>REAGIRONO DEBOLMENTE </a:t>
            </a:r>
            <a:r>
              <a:rPr lang="it-IT" dirty="0" err="1" smtClean="0"/>
              <a:t>DI</a:t>
            </a:r>
            <a:r>
              <a:rPr lang="it-IT" dirty="0" smtClean="0"/>
              <a:t> FRONTE AI PIANI </a:t>
            </a:r>
            <a:r>
              <a:rPr lang="it-IT" dirty="0" err="1" smtClean="0"/>
              <a:t>DI</a:t>
            </a:r>
            <a:r>
              <a:rPr lang="it-IT" dirty="0" smtClean="0"/>
              <a:t> ESPANSIONE </a:t>
            </a:r>
            <a:r>
              <a:rPr lang="it-IT" dirty="0" err="1" smtClean="0"/>
              <a:t>DI</a:t>
            </a:r>
            <a:r>
              <a:rPr lang="it-IT" dirty="0" smtClean="0"/>
              <a:t> HITLER: </a:t>
            </a:r>
          </a:p>
          <a:p>
            <a:r>
              <a:rPr lang="it-IT" b="1" dirty="0" smtClean="0">
                <a:solidFill>
                  <a:srgbClr val="00B0F0"/>
                </a:solidFill>
              </a:rPr>
              <a:t>COSA FECERO?</a:t>
            </a:r>
          </a:p>
          <a:p>
            <a:r>
              <a:rPr lang="it-IT" dirty="0" smtClean="0"/>
              <a:t>PROTESTARONO FORMALMENTE NELLA SEDE DELLA SOCIETA’ DELLE NAZIONI CONTRO LE SCELTE </a:t>
            </a:r>
            <a:r>
              <a:rPr lang="it-IT" dirty="0" err="1" smtClean="0"/>
              <a:t>DI</a:t>
            </a:r>
            <a:r>
              <a:rPr lang="it-IT" dirty="0" smtClean="0"/>
              <a:t> HITLER, MA NON FECERO NULLA </a:t>
            </a:r>
            <a:r>
              <a:rPr lang="it-IT" dirty="0" err="1" smtClean="0"/>
              <a:t>DI</a:t>
            </a:r>
            <a:r>
              <a:rPr lang="it-IT" dirty="0" smtClean="0"/>
              <a:t> CONCRETO PER OSTACOLARLE.</a:t>
            </a:r>
          </a:p>
          <a:p>
            <a:r>
              <a:rPr lang="it-IT" b="1" dirty="0" smtClean="0">
                <a:solidFill>
                  <a:srgbClr val="00B0F0"/>
                </a:solidFill>
              </a:rPr>
              <a:t>PERCHE’ QUESTA DEBOLEZZA?</a:t>
            </a:r>
          </a:p>
          <a:p>
            <a:r>
              <a:rPr lang="it-IT" dirty="0" smtClean="0"/>
              <a:t>LA </a:t>
            </a:r>
            <a:r>
              <a:rPr lang="it-IT" b="1" dirty="0" smtClean="0">
                <a:solidFill>
                  <a:srgbClr val="00B050"/>
                </a:solidFill>
              </a:rPr>
              <a:t>CRESCITA DELLA GERMANIA (dittatura nazista nasce da un partito di estrema destra) </a:t>
            </a:r>
            <a:r>
              <a:rPr lang="it-IT" dirty="0" smtClean="0"/>
              <a:t>RAPPRESENTAVA, PER GRAN PARTE DELL’OPINIONE PUBBLICA EUROPEA, UN’EFFICACE </a:t>
            </a:r>
            <a:r>
              <a:rPr lang="it-IT" b="1" dirty="0" smtClean="0">
                <a:solidFill>
                  <a:srgbClr val="00B050"/>
                </a:solidFill>
              </a:rPr>
              <a:t>DIFESA CONTRO IL </a:t>
            </a:r>
            <a:r>
              <a:rPr lang="it-IT" b="1" dirty="0" smtClean="0">
                <a:solidFill>
                  <a:srgbClr val="00B050"/>
                </a:solidFill>
              </a:rPr>
              <a:t>DILAGARE DEL </a:t>
            </a:r>
            <a:r>
              <a:rPr lang="it-IT" b="1" dirty="0" smtClean="0">
                <a:solidFill>
                  <a:srgbClr val="00B050"/>
                </a:solidFill>
              </a:rPr>
              <a:t>COMUNISMO RUSSO </a:t>
            </a:r>
            <a:r>
              <a:rPr lang="it-IT" b="1" dirty="0" smtClean="0">
                <a:solidFill>
                  <a:srgbClr val="00B050"/>
                </a:solidFill>
              </a:rPr>
              <a:t>IN OCCIDENTE</a:t>
            </a:r>
            <a:endParaRPr lang="it-IT" b="1" dirty="0">
              <a:solidFill>
                <a:srgbClr val="00B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3639"/>
          <p:cNvPicPr>
            <a:picLocks noChangeAspect="1" noChangeArrowheads="1"/>
          </p:cNvPicPr>
          <p:nvPr/>
        </p:nvPicPr>
        <p:blipFill>
          <a:blip r:embed="rId2" cstate="print"/>
          <a:srcRect/>
          <a:stretch>
            <a:fillRect/>
          </a:stretch>
        </p:blipFill>
        <p:spPr bwMode="auto">
          <a:xfrm>
            <a:off x="0" y="0"/>
            <a:ext cx="9144000" cy="68961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r>
              <a:rPr lang="it-IT" b="1" dirty="0" smtClean="0"/>
              <a:t>L’ ANNESSIONE DELL’AUSTRIA E DEI SUDETI</a:t>
            </a:r>
            <a:endParaRPr lang="it-IT" b="1" dirty="0"/>
          </a:p>
        </p:txBody>
      </p:sp>
      <p:sp>
        <p:nvSpPr>
          <p:cNvPr id="3" name="Segnaposto contenuto 2"/>
          <p:cNvSpPr>
            <a:spLocks noGrp="1"/>
          </p:cNvSpPr>
          <p:nvPr>
            <p:ph idx="1"/>
          </p:nvPr>
        </p:nvSpPr>
        <p:spPr>
          <a:xfrm>
            <a:off x="457200" y="1600200"/>
            <a:ext cx="8229600" cy="4925144"/>
          </a:xfrm>
        </p:spPr>
        <p:txBody>
          <a:bodyPr>
            <a:normAutofit fontScale="92500" lnSpcReduction="20000"/>
          </a:bodyPr>
          <a:lstStyle/>
          <a:p>
            <a:r>
              <a:rPr lang="it-IT" dirty="0" smtClean="0"/>
              <a:t>Per i nazisti, tutti i membri della stirpe tedesca dovevano vivere in uno stesso Stato. Il primo Stato da inserire nel Reich era dunque l’Austria, in quanto abitata da tedeschi: </a:t>
            </a:r>
          </a:p>
          <a:p>
            <a:r>
              <a:rPr lang="it-IT" dirty="0" smtClean="0"/>
              <a:t>MARZO 1938: </a:t>
            </a:r>
            <a:r>
              <a:rPr lang="it-IT" b="1" dirty="0" smtClean="0">
                <a:solidFill>
                  <a:srgbClr val="FF0000"/>
                </a:solidFill>
              </a:rPr>
              <a:t>ANNESSIONE DELL’AUSTRIA  </a:t>
            </a:r>
            <a:r>
              <a:rPr lang="it-IT" dirty="0" smtClean="0"/>
              <a:t>(ANSHLUSS) completata in nel giro di pochi giorni e sancita da un plebiscito </a:t>
            </a:r>
            <a:r>
              <a:rPr lang="it-IT" sz="1900" dirty="0" smtClean="0"/>
              <a:t>(</a:t>
            </a:r>
            <a:r>
              <a:rPr lang="it-IT" sz="1900" dirty="0" err="1" smtClean="0"/>
              <a:t>annessione=</a:t>
            </a:r>
            <a:r>
              <a:rPr lang="it-IT" sz="1900" dirty="0" smtClean="0"/>
              <a:t> conquista di un territorio, per lo più con la forza, da parte di uno Stato che amplia in questo modo i propri confini)</a:t>
            </a:r>
          </a:p>
          <a:p>
            <a:r>
              <a:rPr lang="it-IT" dirty="0" smtClean="0"/>
              <a:t>POCHI MESI DOPO: </a:t>
            </a:r>
            <a:r>
              <a:rPr lang="it-IT" b="1" dirty="0" smtClean="0">
                <a:solidFill>
                  <a:srgbClr val="FF0000"/>
                </a:solidFill>
              </a:rPr>
              <a:t>MINACCIÒ</a:t>
            </a:r>
            <a:r>
              <a:rPr lang="it-IT" dirty="0" smtClean="0"/>
              <a:t> la </a:t>
            </a:r>
            <a:r>
              <a:rPr lang="it-IT" b="1" dirty="0" smtClean="0">
                <a:solidFill>
                  <a:srgbClr val="FF0000"/>
                </a:solidFill>
              </a:rPr>
              <a:t>CECOSLOVACCHIA</a:t>
            </a:r>
            <a:r>
              <a:rPr lang="it-IT" dirty="0" smtClean="0"/>
              <a:t>, assumendo a pretesto la presenza di una minoranza di lingua tedesca nella regione dei Monti </a:t>
            </a:r>
            <a:r>
              <a:rPr lang="it-IT" dirty="0" err="1" smtClean="0"/>
              <a:t>Sudeti</a:t>
            </a:r>
            <a:endParaRPr lang="it-IT" dirty="0" smtClean="0"/>
          </a:p>
          <a:p>
            <a:endParaRPr lang="it-IT"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260648"/>
            <a:ext cx="8229600" cy="6264696"/>
          </a:xfrm>
        </p:spPr>
        <p:txBody>
          <a:bodyPr>
            <a:normAutofit/>
          </a:bodyPr>
          <a:lstStyle/>
          <a:p>
            <a:r>
              <a:rPr lang="it-IT" dirty="0" smtClean="0"/>
              <a:t>Inizialmente i governi francese e inglese si opposero alle richieste dei nazisti.</a:t>
            </a:r>
          </a:p>
          <a:p>
            <a:r>
              <a:rPr lang="it-IT" dirty="0" smtClean="0"/>
              <a:t>Adottarono la </a:t>
            </a:r>
          </a:p>
          <a:p>
            <a:pPr>
              <a:buNone/>
            </a:pPr>
            <a:r>
              <a:rPr lang="it-IT" dirty="0" smtClean="0"/>
              <a:t>	</a:t>
            </a:r>
            <a:r>
              <a:rPr lang="it-IT" b="1" dirty="0" smtClean="0">
                <a:solidFill>
                  <a:srgbClr val="FFC000"/>
                </a:solidFill>
              </a:rPr>
              <a:t>POLITICA DELL’APPEASEMENT </a:t>
            </a:r>
            <a:r>
              <a:rPr lang="it-IT" dirty="0" smtClean="0"/>
              <a:t>(cioè della “pacificazione”,  sostenuta dal primo ministro britannico Chamberlain) allo scopo di:</a:t>
            </a:r>
          </a:p>
          <a:p>
            <a:r>
              <a:rPr lang="it-IT" dirty="0" smtClean="0"/>
              <a:t>fronteggiare l’aggressiva politica estera tedesca </a:t>
            </a:r>
            <a:r>
              <a:rPr lang="it-IT" b="1" dirty="0" smtClean="0">
                <a:solidFill>
                  <a:srgbClr val="FF0000"/>
                </a:solidFill>
              </a:rPr>
              <a:t>sul piano diplomatico </a:t>
            </a:r>
            <a:r>
              <a:rPr lang="it-IT" dirty="0" smtClean="0"/>
              <a:t>dando </a:t>
            </a:r>
            <a:r>
              <a:rPr lang="it-IT" b="1" dirty="0" smtClean="0">
                <a:solidFill>
                  <a:srgbClr val="FF0000"/>
                </a:solidFill>
              </a:rPr>
              <a:t>alcune concessioni.</a:t>
            </a:r>
          </a:p>
          <a:p>
            <a:endParaRPr lang="it-IT" dirty="0" smtClean="0">
              <a:solidFill>
                <a:srgbClr val="FF0000"/>
              </a:solidFill>
            </a:endParaRPr>
          </a:p>
          <a:p>
            <a:endParaRPr lang="it-IT" b="1" dirty="0" smtClean="0">
              <a:solidFill>
                <a:srgbClr val="FF0000"/>
              </a:solidFill>
            </a:endParaRPr>
          </a:p>
          <a:p>
            <a:endParaRPr lang="it-IT" b="1" dirty="0" smtClean="0"/>
          </a:p>
          <a:p>
            <a:endParaRPr lang="it-IT" dirty="0"/>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1504</Words>
  <Application>Microsoft Office PowerPoint</Application>
  <PresentationFormat>Presentazione su schermo (4:3)</PresentationFormat>
  <Paragraphs>102</Paragraphs>
  <Slides>32</Slides>
  <Notes>0</Notes>
  <HiddenSlides>0</HiddenSlides>
  <MMClips>0</MMClips>
  <ScaleCrop>false</ScaleCrop>
  <HeadingPairs>
    <vt:vector size="4" baseType="variant">
      <vt:variant>
        <vt:lpstr>Tema</vt:lpstr>
      </vt:variant>
      <vt:variant>
        <vt:i4>1</vt:i4>
      </vt:variant>
      <vt:variant>
        <vt:lpstr>Titoli diapositive</vt:lpstr>
      </vt:variant>
      <vt:variant>
        <vt:i4>32</vt:i4>
      </vt:variant>
    </vt:vector>
  </HeadingPairs>
  <TitlesOfParts>
    <vt:vector size="33" baseType="lpstr">
      <vt:lpstr>Tema di Office</vt:lpstr>
      <vt:lpstr>LA SECONDA GUERRA MONDIALE</vt:lpstr>
      <vt:lpstr>LO SPIRITO DI RIVALSA TEDESCO FU TRA I FATTORI SCATENANTI DELLA II GUERRA MONDIALE</vt:lpstr>
      <vt:lpstr>LA POLITICA DELLO “SPAZIO VITALE”</vt:lpstr>
      <vt:lpstr>CONTRAVVENENDO ALLE CLAUSOLE DEL TRATTATO DI VERSAILLES, HITLER: </vt:lpstr>
      <vt:lpstr>Espansione della Germania (1935-1939)</vt:lpstr>
      <vt:lpstr>LE REAZIONI EUROPEE </vt:lpstr>
      <vt:lpstr>Diapositiva 7</vt:lpstr>
      <vt:lpstr>L’ ANNESSIONE DELL’AUSTRIA E DEI SUDETI</vt:lpstr>
      <vt:lpstr>Diapositiva 9</vt:lpstr>
      <vt:lpstr>La conferenza di Monaco (settembre 1938)</vt:lpstr>
      <vt:lpstr>LA REAZIONE DI HITLER</vt:lpstr>
      <vt:lpstr>Il fronte orientale</vt:lpstr>
      <vt:lpstr>PATTO D’ACCIAIO (maggio 1939)</vt:lpstr>
      <vt:lpstr>Il prossimo obiettivo: invadere la Polonia</vt:lpstr>
      <vt:lpstr>IL PATTO MOLOTOV RIBBENTROP  (23 agosto 1939)</vt:lpstr>
      <vt:lpstr>L’invasione della Polonia</vt:lpstr>
      <vt:lpstr>Diapositiva 17</vt:lpstr>
      <vt:lpstr>Diapositiva 18</vt:lpstr>
      <vt:lpstr>Guerra lampo</vt:lpstr>
      <vt:lpstr>LO SCOPPIO DELLA GUERRA</vt:lpstr>
      <vt:lpstr>Diapositiva 21</vt:lpstr>
      <vt:lpstr>La guerra si spostò quindi sul fronte occidentale </vt:lpstr>
      <vt:lpstr>La linea Maginot</vt:lpstr>
      <vt:lpstr>Diapositiva 24</vt:lpstr>
      <vt:lpstr>L’INVASIONE DELLA FRANCIA</vt:lpstr>
      <vt:lpstr>L’INVASIONE DELLA FRANCIA</vt:lpstr>
      <vt:lpstr>LA FRANCIA VIENE DIVISA IN DUE PARTI</vt:lpstr>
      <vt:lpstr>Diapositiva 28</vt:lpstr>
      <vt:lpstr>La “Francia libera”</vt:lpstr>
      <vt:lpstr>Diapositiva 30</vt:lpstr>
      <vt:lpstr>Lo scoppio della guerra e l’Italia</vt:lpstr>
      <vt:lpstr>10 giugno 1940: l’Italia entra in guerra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cp:lastModifiedBy>
  <cp:revision>40</cp:revision>
  <dcterms:created xsi:type="dcterms:W3CDTF">2014-04-07T19:19:48Z</dcterms:created>
  <dcterms:modified xsi:type="dcterms:W3CDTF">2014-04-09T12:01:48Z</dcterms:modified>
</cp:coreProperties>
</file>